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2" r:id="rId5"/>
    <p:sldId id="259" r:id="rId6"/>
    <p:sldId id="281" r:id="rId7"/>
    <p:sldId id="317" r:id="rId8"/>
    <p:sldId id="318" r:id="rId9"/>
    <p:sldId id="260" r:id="rId10"/>
    <p:sldId id="4749" r:id="rId11"/>
    <p:sldId id="4750" r:id="rId12"/>
    <p:sldId id="4752" r:id="rId13"/>
    <p:sldId id="4751" r:id="rId14"/>
    <p:sldId id="4753" r:id="rId15"/>
    <p:sldId id="4748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0">
          <p15:clr>
            <a:srgbClr val="A4A3A4"/>
          </p15:clr>
        </p15:guide>
        <p15:guide id="2" pos="38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181A22-640B-F001-529E-53133882134B}" name="Freddy Avaria" initials="FA" userId="S::f.avaria@sensysgatso.com::8618e7be-90ca-4545-9b8c-935c10d4c60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FC19F-9DE6-4EC5-A7A0-2C4F532B64D3}" v="169" dt="2025-11-28T23:43:07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5" autoAdjust="0"/>
    <p:restoredTop sz="96005" autoAdjust="0"/>
  </p:normalViewPr>
  <p:slideViewPr>
    <p:cSldViewPr snapToGrid="0">
      <p:cViewPr varScale="1">
        <p:scale>
          <a:sx n="111" d="100"/>
          <a:sy n="111" d="100"/>
        </p:scale>
        <p:origin x="780" y="96"/>
      </p:cViewPr>
      <p:guideLst>
        <p:guide orient="horz" pos="2270"/>
        <p:guide pos="3854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ddy Avaria" userId="8618e7be-90ca-4545-9b8c-935c10d4c60b" providerId="ADAL" clId="{19B41A81-113F-4AB5-A5BD-C717791DAA86}"/>
    <pc:docChg chg="undo custSel addSld delSld modSld">
      <pc:chgData name="Freddy Avaria" userId="8618e7be-90ca-4545-9b8c-935c10d4c60b" providerId="ADAL" clId="{19B41A81-113F-4AB5-A5BD-C717791DAA86}" dt="2025-11-29T17:50:42.503" v="353" actId="478"/>
      <pc:docMkLst>
        <pc:docMk/>
      </pc:docMkLst>
      <pc:sldChg chg="addSp delSp modSp mod modTransition delAnim modAnim">
        <pc:chgData name="Freddy Avaria" userId="8618e7be-90ca-4545-9b8c-935c10d4c60b" providerId="ADAL" clId="{19B41A81-113F-4AB5-A5BD-C717791DAA86}" dt="2025-11-29T17:49:16.324" v="339" actId="478"/>
        <pc:sldMkLst>
          <pc:docMk/>
          <pc:sldMk cId="0" sldId="256"/>
        </pc:sldMkLst>
        <pc:spChg chg="add">
          <ac:chgData name="Freddy Avaria" userId="8618e7be-90ca-4545-9b8c-935c10d4c60b" providerId="ADAL" clId="{19B41A81-113F-4AB5-A5BD-C717791DAA86}" dt="2025-11-28T18:22:40.387" v="42" actId="767"/>
          <ac:spMkLst>
            <pc:docMk/>
            <pc:sldMk cId="0" sldId="256"/>
            <ac:spMk id="10" creationId="{96629103-8ED7-F2FF-90E9-714880D65B6B}"/>
          </ac:spMkLst>
        </pc:spChg>
        <pc:spChg chg="mod modVis">
          <ac:chgData name="Freddy Avaria" userId="8618e7be-90ca-4545-9b8c-935c10d4c60b" providerId="ADAL" clId="{19B41A81-113F-4AB5-A5BD-C717791DAA86}" dt="2025-11-28T15:26:35.524" v="40" actId="33935"/>
          <ac:spMkLst>
            <pc:docMk/>
            <pc:sldMk cId="0" sldId="256"/>
            <ac:spMk id="12" creationId="{00000000-0000-0000-0000-000000000000}"/>
          </ac:spMkLst>
        </pc:spChg>
        <pc:spChg chg="mod ord modVis">
          <ac:chgData name="Freddy Avaria" userId="8618e7be-90ca-4545-9b8c-935c10d4c60b" providerId="ADAL" clId="{19B41A81-113F-4AB5-A5BD-C717791DAA86}" dt="2025-11-28T15:26:35.524" v="40" actId="33935"/>
          <ac:spMkLst>
            <pc:docMk/>
            <pc:sldMk cId="0" sldId="256"/>
            <ac:spMk id="16" creationId="{00000000-0000-0000-0000-000000000000}"/>
          </ac:spMkLst>
        </pc:spChg>
        <pc:picChg chg="del mod modVis">
          <ac:chgData name="Freddy Avaria" userId="8618e7be-90ca-4545-9b8c-935c10d4c60b" providerId="ADAL" clId="{19B41A81-113F-4AB5-A5BD-C717791DAA86}" dt="2025-11-28T15:30:27.013" v="41" actId="478"/>
          <ac:picMkLst>
            <pc:docMk/>
            <pc:sldMk cId="0" sldId="256"/>
            <ac:picMk id="2" creationId="{00000000-0000-0000-0000-000000000000}"/>
          </ac:picMkLst>
        </pc:picChg>
        <pc:picChg chg="add del mod">
          <ac:chgData name="Freddy Avaria" userId="8618e7be-90ca-4545-9b8c-935c10d4c60b" providerId="ADAL" clId="{19B41A81-113F-4AB5-A5BD-C717791DAA86}" dt="2025-11-28T22:05:36.694" v="132"/>
          <ac:picMkLst>
            <pc:docMk/>
            <pc:sldMk cId="0" sldId="256"/>
            <ac:picMk id="3" creationId="{9DEEBAFF-8416-1CF0-868A-B3A3C3B30E43}"/>
          </ac:picMkLst>
        </pc:picChg>
        <pc:picChg chg="mod modVis">
          <ac:chgData name="Freddy Avaria" userId="8618e7be-90ca-4545-9b8c-935c10d4c60b" providerId="ADAL" clId="{19B41A81-113F-4AB5-A5BD-C717791DAA86}" dt="2025-11-28T15:26:35.524" v="40" actId="33935"/>
          <ac:picMkLst>
            <pc:docMk/>
            <pc:sldMk cId="0" sldId="256"/>
            <ac:picMk id="4" creationId="{63011803-8C63-0E35-7C91-178CC57B4634}"/>
          </ac:picMkLst>
        </pc:picChg>
        <pc:picChg chg="add del mod">
          <ac:chgData name="Freddy Avaria" userId="8618e7be-90ca-4545-9b8c-935c10d4c60b" providerId="ADAL" clId="{19B41A81-113F-4AB5-A5BD-C717791DAA86}" dt="2025-11-28T22:06:45.267" v="139"/>
          <ac:picMkLst>
            <pc:docMk/>
            <pc:sldMk cId="0" sldId="256"/>
            <ac:picMk id="6" creationId="{CC38454E-7480-3BE5-00AA-BC14DC1788A8}"/>
          </ac:picMkLst>
        </pc:picChg>
        <pc:picChg chg="add del mod">
          <ac:chgData name="Freddy Avaria" userId="8618e7be-90ca-4545-9b8c-935c10d4c60b" providerId="ADAL" clId="{19B41A81-113F-4AB5-A5BD-C717791DAA86}" dt="2025-11-28T22:06:57.420" v="140" actId="478"/>
          <ac:picMkLst>
            <pc:docMk/>
            <pc:sldMk cId="0" sldId="256"/>
            <ac:picMk id="7" creationId="{82615823-C5C9-1414-C27E-969F23A08FB6}"/>
          </ac:picMkLst>
        </pc:picChg>
        <pc:picChg chg="add del mod">
          <ac:chgData name="Freddy Avaria" userId="8618e7be-90ca-4545-9b8c-935c10d4c60b" providerId="ADAL" clId="{19B41A81-113F-4AB5-A5BD-C717791DAA86}" dt="2025-11-28T22:09:31.069" v="143"/>
          <ac:picMkLst>
            <pc:docMk/>
            <pc:sldMk cId="0" sldId="256"/>
            <ac:picMk id="13" creationId="{6E4EA924-F1DA-D326-C354-350DA7BCEBD4}"/>
          </ac:picMkLst>
        </pc:picChg>
        <pc:picChg chg="add del mod">
          <ac:chgData name="Freddy Avaria" userId="8618e7be-90ca-4545-9b8c-935c10d4c60b" providerId="ADAL" clId="{19B41A81-113F-4AB5-A5BD-C717791DAA86}" dt="2025-11-28T22:10:35.034" v="144" actId="478"/>
          <ac:picMkLst>
            <pc:docMk/>
            <pc:sldMk cId="0" sldId="256"/>
            <ac:picMk id="14" creationId="{12A4F81F-292C-6632-054C-D72C215FF495}"/>
          </ac:picMkLst>
        </pc:picChg>
        <pc:picChg chg="mod modVis">
          <ac:chgData name="Freddy Avaria" userId="8618e7be-90ca-4545-9b8c-935c10d4c60b" providerId="ADAL" clId="{19B41A81-113F-4AB5-A5BD-C717791DAA86}" dt="2025-11-28T15:26:35.524" v="40" actId="33935"/>
          <ac:picMkLst>
            <pc:docMk/>
            <pc:sldMk cId="0" sldId="256"/>
            <ac:picMk id="17" creationId="{00000000-0000-0000-0000-000000000000}"/>
          </ac:picMkLst>
        </pc:picChg>
        <pc:picChg chg="del">
          <ac:chgData name="Freddy Avaria" userId="8618e7be-90ca-4545-9b8c-935c10d4c60b" providerId="ADAL" clId="{19B41A81-113F-4AB5-A5BD-C717791DAA86}" dt="2025-11-29T17:49:16.324" v="339" actId="478"/>
          <ac:picMkLst>
            <pc:docMk/>
            <pc:sldMk cId="0" sldId="256"/>
            <ac:picMk id="20" creationId="{2D50B5DB-5CB8-222E-0C4D-AC1D81761800}"/>
          </ac:picMkLst>
        </pc:picChg>
        <pc:picChg chg="add del mod">
          <ac:chgData name="Freddy Avaria" userId="8618e7be-90ca-4545-9b8c-935c10d4c60b" providerId="ADAL" clId="{19B41A81-113F-4AB5-A5BD-C717791DAA86}" dt="2025-11-28T22:03:38.678" v="127" actId="478"/>
          <ac:picMkLst>
            <pc:docMk/>
            <pc:sldMk cId="0" sldId="256"/>
            <ac:picMk id="21" creationId="{3DBFA623-036C-2E0B-E071-FA584752C5D8}"/>
          </ac:picMkLst>
        </pc:picChg>
        <pc:picChg chg="add del mod">
          <ac:chgData name="Freddy Avaria" userId="8618e7be-90ca-4545-9b8c-935c10d4c60b" providerId="ADAL" clId="{19B41A81-113F-4AB5-A5BD-C717791DAA86}" dt="2025-11-28T22:11:38.869" v="150"/>
          <ac:picMkLst>
            <pc:docMk/>
            <pc:sldMk cId="0" sldId="256"/>
            <ac:picMk id="21" creationId="{8D2465FB-1297-F2D6-32AC-130ADAA2F7ED}"/>
          </ac:picMkLst>
        </pc:picChg>
        <pc:picChg chg="add del mod">
          <ac:chgData name="Freddy Avaria" userId="8618e7be-90ca-4545-9b8c-935c10d4c60b" providerId="ADAL" clId="{19B41A81-113F-4AB5-A5BD-C717791DAA86}" dt="2025-11-28T22:12:19.698" v="152"/>
          <ac:picMkLst>
            <pc:docMk/>
            <pc:sldMk cId="0" sldId="256"/>
            <ac:picMk id="22" creationId="{DF688DC7-7B65-B348-AF69-EEAC5843808B}"/>
          </ac:picMkLst>
        </pc:picChg>
        <pc:picChg chg="add del mod ord">
          <ac:chgData name="Freddy Avaria" userId="8618e7be-90ca-4545-9b8c-935c10d4c60b" providerId="ADAL" clId="{19B41A81-113F-4AB5-A5BD-C717791DAA86}" dt="2025-11-28T22:12:31.775" v="153"/>
          <ac:picMkLst>
            <pc:docMk/>
            <pc:sldMk cId="0" sldId="256"/>
            <ac:picMk id="26" creationId="{B2B765EE-25A2-3169-79E6-86FFE4F9704D}"/>
          </ac:picMkLst>
        </pc:picChg>
        <pc:picChg chg="add del mod">
          <ac:chgData name="Freddy Avaria" userId="8618e7be-90ca-4545-9b8c-935c10d4c60b" providerId="ADAL" clId="{19B41A81-113F-4AB5-A5BD-C717791DAA86}" dt="2025-11-28T22:12:36.978" v="155"/>
          <ac:picMkLst>
            <pc:docMk/>
            <pc:sldMk cId="0" sldId="256"/>
            <ac:picMk id="27" creationId="{DBA1FB97-7F7C-9D8E-20A2-D323959BEB51}"/>
          </ac:picMkLst>
        </pc:picChg>
        <pc:picChg chg="add del mod ord">
          <ac:chgData name="Freddy Avaria" userId="8618e7be-90ca-4545-9b8c-935c10d4c60b" providerId="ADAL" clId="{19B41A81-113F-4AB5-A5BD-C717791DAA86}" dt="2025-11-28T22:13:05.534" v="156"/>
          <ac:picMkLst>
            <pc:docMk/>
            <pc:sldMk cId="0" sldId="256"/>
            <ac:picMk id="30" creationId="{C53DAAC0-B0FE-4EA7-5EF3-55D71A6EEB62}"/>
          </ac:picMkLst>
        </pc:picChg>
        <pc:picChg chg="add del mod">
          <ac:chgData name="Freddy Avaria" userId="8618e7be-90ca-4545-9b8c-935c10d4c60b" providerId="ADAL" clId="{19B41A81-113F-4AB5-A5BD-C717791DAA86}" dt="2025-11-28T22:13:47.651" v="157" actId="478"/>
          <ac:picMkLst>
            <pc:docMk/>
            <pc:sldMk cId="0" sldId="256"/>
            <ac:picMk id="31" creationId="{5B224EB0-F76A-BEA7-2145-EF33B98CA531}"/>
          </ac:picMkLst>
        </pc:picChg>
        <pc:picChg chg="add del mod">
          <ac:chgData name="Freddy Avaria" userId="8618e7be-90ca-4545-9b8c-935c10d4c60b" providerId="ADAL" clId="{19B41A81-113F-4AB5-A5BD-C717791DAA86}" dt="2025-11-28T22:14:33.657" v="160"/>
          <ac:picMkLst>
            <pc:docMk/>
            <pc:sldMk cId="0" sldId="256"/>
            <ac:picMk id="38" creationId="{AF757723-2035-9E8D-710F-69B02471E325}"/>
          </ac:picMkLst>
        </pc:picChg>
        <pc:picChg chg="add mod">
          <ac:chgData name="Freddy Avaria" userId="8618e7be-90ca-4545-9b8c-935c10d4c60b" providerId="ADAL" clId="{19B41A81-113F-4AB5-A5BD-C717791DAA86}" dt="2025-11-28T22:14:33.657" v="160"/>
          <ac:picMkLst>
            <pc:docMk/>
            <pc:sldMk cId="0" sldId="256"/>
            <ac:picMk id="39" creationId="{2436592B-55A4-CF5D-5121-7BB572876E76}"/>
          </ac:picMkLst>
        </pc:picChg>
        <pc:cxnChg chg="mod modVis">
          <ac:chgData name="Freddy Avaria" userId="8618e7be-90ca-4545-9b8c-935c10d4c60b" providerId="ADAL" clId="{19B41A81-113F-4AB5-A5BD-C717791DAA86}" dt="2025-11-28T15:26:35.524" v="40" actId="33935"/>
          <ac:cxnSpMkLst>
            <pc:docMk/>
            <pc:sldMk cId="0" sldId="256"/>
            <ac:cxnSpMk id="15" creationId="{00000000-0000-0000-0000-000000000000}"/>
          </ac:cxnSpMkLst>
        </pc:cxnChg>
      </pc:sldChg>
      <pc:sldChg chg="addSp delSp modSp mod modTransition delAnim modAnim">
        <pc:chgData name="Freddy Avaria" userId="8618e7be-90ca-4545-9b8c-935c10d4c60b" providerId="ADAL" clId="{19B41A81-113F-4AB5-A5BD-C717791DAA86}" dt="2025-11-29T17:49:22.373" v="340" actId="478"/>
        <pc:sldMkLst>
          <pc:docMk/>
          <pc:sldMk cId="0" sldId="257"/>
        </pc:sldMkLst>
        <pc:spChg chg="ord">
          <ac:chgData name="Freddy Avaria" userId="8618e7be-90ca-4545-9b8c-935c10d4c60b" providerId="ADAL" clId="{19B41A81-113F-4AB5-A5BD-C717791DAA86}" dt="2025-11-28T14:33:58.377" v="0" actId="166"/>
          <ac:spMkLst>
            <pc:docMk/>
            <pc:sldMk cId="0" sldId="257"/>
            <ac:spMk id="6" creationId="{00000000-0000-0000-0000-000000000000}"/>
          </ac:spMkLst>
        </pc:spChg>
        <pc:spChg chg="ord">
          <ac:chgData name="Freddy Avaria" userId="8618e7be-90ca-4545-9b8c-935c10d4c60b" providerId="ADAL" clId="{19B41A81-113F-4AB5-A5BD-C717791DAA86}" dt="2025-11-28T14:34:25.898" v="1" actId="166"/>
          <ac:spMkLst>
            <pc:docMk/>
            <pc:sldMk cId="0" sldId="257"/>
            <ac:spMk id="7" creationId="{00000000-0000-0000-0000-000000000000}"/>
          </ac:spMkLst>
        </pc:spChg>
        <pc:picChg chg="add del mod">
          <ac:chgData name="Freddy Avaria" userId="8618e7be-90ca-4545-9b8c-935c10d4c60b" providerId="ADAL" clId="{19B41A81-113F-4AB5-A5BD-C717791DAA86}" dt="2025-11-28T22:09:31.069" v="143"/>
          <ac:picMkLst>
            <pc:docMk/>
            <pc:sldMk cId="0" sldId="257"/>
            <ac:picMk id="2" creationId="{C0C3E47B-397F-DEF9-7AFC-B2392CA94A39}"/>
          </ac:picMkLst>
        </pc:picChg>
        <pc:picChg chg="add del mod">
          <ac:chgData name="Freddy Avaria" userId="8618e7be-90ca-4545-9b8c-935c10d4c60b" providerId="ADAL" clId="{19B41A81-113F-4AB5-A5BD-C717791DAA86}" dt="2025-11-28T22:10:41.029" v="145" actId="478"/>
          <ac:picMkLst>
            <pc:docMk/>
            <pc:sldMk cId="0" sldId="257"/>
            <ac:picMk id="4" creationId="{9A7ADE2B-96DF-F7C0-8D27-42073C54B59C}"/>
          </ac:picMkLst>
        </pc:picChg>
        <pc:picChg chg="add del mod">
          <ac:chgData name="Freddy Avaria" userId="8618e7be-90ca-4545-9b8c-935c10d4c60b" providerId="ADAL" clId="{19B41A81-113F-4AB5-A5BD-C717791DAA86}" dt="2025-11-28T22:03:45.788" v="128" actId="478"/>
          <ac:picMkLst>
            <pc:docMk/>
            <pc:sldMk cId="0" sldId="257"/>
            <ac:picMk id="10" creationId="{2E72432B-E858-E92E-3B5F-95A0C6FC9F65}"/>
          </ac:picMkLst>
        </pc:picChg>
        <pc:picChg chg="add del mod">
          <ac:chgData name="Freddy Avaria" userId="8618e7be-90ca-4545-9b8c-935c10d4c60b" providerId="ADAL" clId="{19B41A81-113F-4AB5-A5BD-C717791DAA86}" dt="2025-11-28T22:15:51.765" v="163"/>
          <ac:picMkLst>
            <pc:docMk/>
            <pc:sldMk cId="0" sldId="257"/>
            <ac:picMk id="16" creationId="{5B878F72-B146-D1D1-2C03-473D6B8ED6F5}"/>
          </ac:picMkLst>
        </pc:picChg>
        <pc:picChg chg="add del mod">
          <ac:chgData name="Freddy Avaria" userId="8618e7be-90ca-4545-9b8c-935c10d4c60b" providerId="ADAL" clId="{19B41A81-113F-4AB5-A5BD-C717791DAA86}" dt="2025-11-28T22:16:35.614" v="164" actId="478"/>
          <ac:picMkLst>
            <pc:docMk/>
            <pc:sldMk cId="0" sldId="257"/>
            <ac:picMk id="17" creationId="{66C1A6B2-92B1-5A39-6386-3D9F03D85B77}"/>
          </ac:picMkLst>
        </pc:picChg>
        <pc:picChg chg="add del mod">
          <ac:chgData name="Freddy Avaria" userId="8618e7be-90ca-4545-9b8c-935c10d4c60b" providerId="ADAL" clId="{19B41A81-113F-4AB5-A5BD-C717791DAA86}" dt="2025-11-28T22:17:22.032" v="167"/>
          <ac:picMkLst>
            <pc:docMk/>
            <pc:sldMk cId="0" sldId="257"/>
            <ac:picMk id="22" creationId="{9ABC17BA-F9C1-91DA-04E0-7963ABFEADC2}"/>
          </ac:picMkLst>
        </pc:picChg>
        <pc:picChg chg="add del mod">
          <ac:chgData name="Freddy Avaria" userId="8618e7be-90ca-4545-9b8c-935c10d4c60b" providerId="ADAL" clId="{19B41A81-113F-4AB5-A5BD-C717791DAA86}" dt="2025-11-29T17:49:22.373" v="340" actId="478"/>
          <ac:picMkLst>
            <pc:docMk/>
            <pc:sldMk cId="0" sldId="257"/>
            <ac:picMk id="23" creationId="{A08E82CC-97A4-A385-CEA2-EB14C1E504EB}"/>
          </ac:picMkLst>
        </pc:picChg>
      </pc:sldChg>
      <pc:sldChg chg="addSp delSp modSp mod modTransition delAnim modAnim">
        <pc:chgData name="Freddy Avaria" userId="8618e7be-90ca-4545-9b8c-935c10d4c60b" providerId="ADAL" clId="{19B41A81-113F-4AB5-A5BD-C717791DAA86}" dt="2025-11-29T17:49:28.655" v="341" actId="478"/>
        <pc:sldMkLst>
          <pc:docMk/>
          <pc:sldMk cId="0" sldId="258"/>
        </pc:sldMkLst>
        <pc:picChg chg="add del mod">
          <ac:chgData name="Freddy Avaria" userId="8618e7be-90ca-4545-9b8c-935c10d4c60b" providerId="ADAL" clId="{19B41A81-113F-4AB5-A5BD-C717791DAA86}" dt="2025-11-28T22:09:31.069" v="143"/>
          <ac:picMkLst>
            <pc:docMk/>
            <pc:sldMk cId="0" sldId="258"/>
            <ac:picMk id="2" creationId="{1C13FC02-D77B-4B7F-EABC-A8F845107EBC}"/>
          </ac:picMkLst>
        </pc:picChg>
        <pc:picChg chg="add del mod">
          <ac:chgData name="Freddy Avaria" userId="8618e7be-90ca-4545-9b8c-935c10d4c60b" providerId="ADAL" clId="{19B41A81-113F-4AB5-A5BD-C717791DAA86}" dt="2025-11-28T22:10:47.107" v="146" actId="478"/>
          <ac:picMkLst>
            <pc:docMk/>
            <pc:sldMk cId="0" sldId="258"/>
            <ac:picMk id="4" creationId="{3CC10DEC-4866-A349-6AC1-F1DA36657579}"/>
          </ac:picMkLst>
        </pc:picChg>
        <pc:picChg chg="add del mod">
          <ac:chgData name="Freddy Avaria" userId="8618e7be-90ca-4545-9b8c-935c10d4c60b" providerId="ADAL" clId="{19B41A81-113F-4AB5-A5BD-C717791DAA86}" dt="2025-11-28T22:03:51.453" v="129" actId="478"/>
          <ac:picMkLst>
            <pc:docMk/>
            <pc:sldMk cId="0" sldId="258"/>
            <ac:picMk id="7" creationId="{F0A2211E-92E6-8F98-67AF-62B5D726C583}"/>
          </ac:picMkLst>
        </pc:picChg>
        <pc:picChg chg="add del mod">
          <ac:chgData name="Freddy Avaria" userId="8618e7be-90ca-4545-9b8c-935c10d4c60b" providerId="ADAL" clId="{19B41A81-113F-4AB5-A5BD-C717791DAA86}" dt="2025-11-28T22:18:38.404" v="170"/>
          <ac:picMkLst>
            <pc:docMk/>
            <pc:sldMk cId="0" sldId="258"/>
            <ac:picMk id="11" creationId="{8FA6D444-5A9A-32A2-505D-EADABA2A84DA}"/>
          </ac:picMkLst>
        </pc:picChg>
        <pc:picChg chg="add del mod">
          <ac:chgData name="Freddy Avaria" userId="8618e7be-90ca-4545-9b8c-935c10d4c60b" providerId="ADAL" clId="{19B41A81-113F-4AB5-A5BD-C717791DAA86}" dt="2025-11-28T22:18:41.769" v="172"/>
          <ac:picMkLst>
            <pc:docMk/>
            <pc:sldMk cId="0" sldId="258"/>
            <ac:picMk id="12" creationId="{4E733598-70CF-DB9B-EF95-14B28BA93B73}"/>
          </ac:picMkLst>
        </pc:picChg>
        <pc:picChg chg="add del mod ord">
          <ac:chgData name="Freddy Avaria" userId="8618e7be-90ca-4545-9b8c-935c10d4c60b" providerId="ADAL" clId="{19B41A81-113F-4AB5-A5BD-C717791DAA86}" dt="2025-11-28T22:18:47.316" v="173"/>
          <ac:picMkLst>
            <pc:docMk/>
            <pc:sldMk cId="0" sldId="258"/>
            <ac:picMk id="16" creationId="{C830EDF0-18CF-83C1-DCCA-A1B7ECC0FE8E}"/>
          </ac:picMkLst>
        </pc:picChg>
        <pc:picChg chg="add del mod">
          <ac:chgData name="Freddy Avaria" userId="8618e7be-90ca-4545-9b8c-935c10d4c60b" providerId="ADAL" clId="{19B41A81-113F-4AB5-A5BD-C717791DAA86}" dt="2025-11-28T22:19:32.840" v="176"/>
          <ac:picMkLst>
            <pc:docMk/>
            <pc:sldMk cId="0" sldId="258"/>
            <ac:picMk id="18" creationId="{1469ED1E-59DB-943E-271D-C467A5DDF9FF}"/>
          </ac:picMkLst>
        </pc:picChg>
        <pc:picChg chg="add del mod">
          <ac:chgData name="Freddy Avaria" userId="8618e7be-90ca-4545-9b8c-935c10d4c60b" providerId="ADAL" clId="{19B41A81-113F-4AB5-A5BD-C717791DAA86}" dt="2025-11-28T22:19:40.499" v="177" actId="478"/>
          <ac:picMkLst>
            <pc:docMk/>
            <pc:sldMk cId="0" sldId="258"/>
            <ac:picMk id="19" creationId="{0950E217-D223-F44E-14EE-3166201FBDE4}"/>
          </ac:picMkLst>
        </pc:picChg>
        <pc:picChg chg="add del mod">
          <ac:chgData name="Freddy Avaria" userId="8618e7be-90ca-4545-9b8c-935c10d4c60b" providerId="ADAL" clId="{19B41A81-113F-4AB5-A5BD-C717791DAA86}" dt="2025-11-28T22:20:34.942" v="180"/>
          <ac:picMkLst>
            <pc:docMk/>
            <pc:sldMk cId="0" sldId="258"/>
            <ac:picMk id="23" creationId="{D2B796B6-2AF4-25E3-4310-08D332096C1A}"/>
          </ac:picMkLst>
        </pc:picChg>
        <pc:picChg chg="add del mod">
          <ac:chgData name="Freddy Avaria" userId="8618e7be-90ca-4545-9b8c-935c10d4c60b" providerId="ADAL" clId="{19B41A81-113F-4AB5-A5BD-C717791DAA86}" dt="2025-11-28T22:20:55.998" v="181" actId="478"/>
          <ac:picMkLst>
            <pc:docMk/>
            <pc:sldMk cId="0" sldId="258"/>
            <ac:picMk id="24" creationId="{7F4AEE02-737E-F4C3-579A-EE1F322C8EF4}"/>
          </ac:picMkLst>
        </pc:picChg>
        <pc:picChg chg="add del mod">
          <ac:chgData name="Freddy Avaria" userId="8618e7be-90ca-4545-9b8c-935c10d4c60b" providerId="ADAL" clId="{19B41A81-113F-4AB5-A5BD-C717791DAA86}" dt="2025-11-28T22:22:02.770" v="184"/>
          <ac:picMkLst>
            <pc:docMk/>
            <pc:sldMk cId="0" sldId="258"/>
            <ac:picMk id="29" creationId="{D4DD2C3E-F21F-4147-EC59-396633659963}"/>
          </ac:picMkLst>
        </pc:picChg>
        <pc:picChg chg="add del mod">
          <ac:chgData name="Freddy Avaria" userId="8618e7be-90ca-4545-9b8c-935c10d4c60b" providerId="ADAL" clId="{19B41A81-113F-4AB5-A5BD-C717791DAA86}" dt="2025-11-28T22:36:09.570" v="211" actId="478"/>
          <ac:picMkLst>
            <pc:docMk/>
            <pc:sldMk cId="0" sldId="258"/>
            <ac:picMk id="30" creationId="{1708832C-7D59-0A8B-90A6-E0CCFE4BFF4B}"/>
          </ac:picMkLst>
        </pc:picChg>
        <pc:picChg chg="add del mod">
          <ac:chgData name="Freddy Avaria" userId="8618e7be-90ca-4545-9b8c-935c10d4c60b" providerId="ADAL" clId="{19B41A81-113F-4AB5-A5BD-C717791DAA86}" dt="2025-11-28T22:37:22.407" v="214"/>
          <ac:picMkLst>
            <pc:docMk/>
            <pc:sldMk cId="0" sldId="258"/>
            <ac:picMk id="36" creationId="{A43F86B8-14B9-949E-EB25-423AF7CCD5FD}"/>
          </ac:picMkLst>
        </pc:picChg>
        <pc:picChg chg="add del mod">
          <ac:chgData name="Freddy Avaria" userId="8618e7be-90ca-4545-9b8c-935c10d4c60b" providerId="ADAL" clId="{19B41A81-113F-4AB5-A5BD-C717791DAA86}" dt="2025-11-28T22:37:53.982" v="215" actId="478"/>
          <ac:picMkLst>
            <pc:docMk/>
            <pc:sldMk cId="0" sldId="258"/>
            <ac:picMk id="37" creationId="{A9B26DF1-14F7-B0EE-8420-DEB8239D0982}"/>
          </ac:picMkLst>
        </pc:picChg>
        <pc:picChg chg="add del mod">
          <ac:chgData name="Freddy Avaria" userId="8618e7be-90ca-4545-9b8c-935c10d4c60b" providerId="ADAL" clId="{19B41A81-113F-4AB5-A5BD-C717791DAA86}" dt="2025-11-28T22:38:49.157" v="218"/>
          <ac:picMkLst>
            <pc:docMk/>
            <pc:sldMk cId="0" sldId="258"/>
            <ac:picMk id="41" creationId="{56AC5E32-6CB0-CCE5-849D-38B97207DD40}"/>
          </ac:picMkLst>
        </pc:picChg>
        <pc:picChg chg="add del mod">
          <ac:chgData name="Freddy Avaria" userId="8618e7be-90ca-4545-9b8c-935c10d4c60b" providerId="ADAL" clId="{19B41A81-113F-4AB5-A5BD-C717791DAA86}" dt="2025-11-28T22:39:02.004" v="220"/>
          <ac:picMkLst>
            <pc:docMk/>
            <pc:sldMk cId="0" sldId="258"/>
            <ac:picMk id="42" creationId="{B78FA42C-2D11-E81C-15F8-EFD2DD7F5A4E}"/>
          </ac:picMkLst>
        </pc:picChg>
        <pc:picChg chg="add del mod ord">
          <ac:chgData name="Freddy Avaria" userId="8618e7be-90ca-4545-9b8c-935c10d4c60b" providerId="ADAL" clId="{19B41A81-113F-4AB5-A5BD-C717791DAA86}" dt="2025-11-28T22:39:49.195" v="221"/>
          <ac:picMkLst>
            <pc:docMk/>
            <pc:sldMk cId="0" sldId="258"/>
            <ac:picMk id="45" creationId="{1041F7EA-BDC6-6316-B837-56C66D7F7DF6}"/>
          </ac:picMkLst>
        </pc:picChg>
        <pc:picChg chg="add del mod">
          <ac:chgData name="Freddy Avaria" userId="8618e7be-90ca-4545-9b8c-935c10d4c60b" providerId="ADAL" clId="{19B41A81-113F-4AB5-A5BD-C717791DAA86}" dt="2025-11-29T17:49:28.655" v="341" actId="478"/>
          <ac:picMkLst>
            <pc:docMk/>
            <pc:sldMk cId="0" sldId="258"/>
            <ac:picMk id="46" creationId="{8F349064-E1E9-2B15-0ABD-2791E4FC2BFD}"/>
          </ac:picMkLst>
        </pc:picChg>
      </pc:sldChg>
      <pc:sldChg chg="addSp delSp modSp mod modTransition delAnim modAnim">
        <pc:chgData name="Freddy Avaria" userId="8618e7be-90ca-4545-9b8c-935c10d4c60b" providerId="ADAL" clId="{19B41A81-113F-4AB5-A5BD-C717791DAA86}" dt="2025-11-29T17:49:39.380" v="343" actId="478"/>
        <pc:sldMkLst>
          <pc:docMk/>
          <pc:sldMk cId="0" sldId="259"/>
        </pc:sldMkLst>
        <pc:picChg chg="add del mod">
          <ac:chgData name="Freddy Avaria" userId="8618e7be-90ca-4545-9b8c-935c10d4c60b" providerId="ADAL" clId="{19B41A81-113F-4AB5-A5BD-C717791DAA86}" dt="2025-11-28T22:45:13.951" v="238" actId="478"/>
          <ac:picMkLst>
            <pc:docMk/>
            <pc:sldMk cId="0" sldId="259"/>
            <ac:picMk id="11" creationId="{CAD86E62-5BE5-BD0E-A46B-0B7CC180EDF8}"/>
          </ac:picMkLst>
        </pc:picChg>
        <pc:picChg chg="add del mod">
          <ac:chgData name="Freddy Avaria" userId="8618e7be-90ca-4545-9b8c-935c10d4c60b" providerId="ADAL" clId="{19B41A81-113F-4AB5-A5BD-C717791DAA86}" dt="2025-11-28T22:45:33.997" v="241"/>
          <ac:picMkLst>
            <pc:docMk/>
            <pc:sldMk cId="0" sldId="259"/>
            <ac:picMk id="18" creationId="{7A3B897E-C3F3-8BFF-E616-DF0AC1ECFD9C}"/>
          </ac:picMkLst>
        </pc:picChg>
        <pc:picChg chg="add del mod">
          <ac:chgData name="Freddy Avaria" userId="8618e7be-90ca-4545-9b8c-935c10d4c60b" providerId="ADAL" clId="{19B41A81-113F-4AB5-A5BD-C717791DAA86}" dt="2025-11-28T22:45:41.331" v="242" actId="478"/>
          <ac:picMkLst>
            <pc:docMk/>
            <pc:sldMk cId="0" sldId="259"/>
            <ac:picMk id="19" creationId="{03A97D98-FEBA-6935-0578-294B5802D74C}"/>
          </ac:picMkLst>
        </pc:picChg>
        <pc:picChg chg="add del mod">
          <ac:chgData name="Freddy Avaria" userId="8618e7be-90ca-4545-9b8c-935c10d4c60b" providerId="ADAL" clId="{19B41A81-113F-4AB5-A5BD-C717791DAA86}" dt="2025-11-28T22:46:10.300" v="245"/>
          <ac:picMkLst>
            <pc:docMk/>
            <pc:sldMk cId="0" sldId="259"/>
            <ac:picMk id="23" creationId="{C039F074-94C2-CF2C-B4A3-F70E026DB2AD}"/>
          </ac:picMkLst>
        </pc:picChg>
        <pc:picChg chg="add del mod">
          <ac:chgData name="Freddy Avaria" userId="8618e7be-90ca-4545-9b8c-935c10d4c60b" providerId="ADAL" clId="{19B41A81-113F-4AB5-A5BD-C717791DAA86}" dt="2025-11-28T22:46:17.307" v="246" actId="478"/>
          <ac:picMkLst>
            <pc:docMk/>
            <pc:sldMk cId="0" sldId="259"/>
            <ac:picMk id="24" creationId="{7FE0ACF7-F968-414E-076D-44C7CC8608E1}"/>
          </ac:picMkLst>
        </pc:picChg>
        <pc:picChg chg="add del mod">
          <ac:chgData name="Freddy Avaria" userId="8618e7be-90ca-4545-9b8c-935c10d4c60b" providerId="ADAL" clId="{19B41A81-113F-4AB5-A5BD-C717791DAA86}" dt="2025-11-28T22:47:00.490" v="249"/>
          <ac:picMkLst>
            <pc:docMk/>
            <pc:sldMk cId="0" sldId="259"/>
            <ac:picMk id="28" creationId="{2463CEE2-4AA3-38FB-3AA4-C6CB2D62C479}"/>
          </ac:picMkLst>
        </pc:picChg>
        <pc:picChg chg="add del mod">
          <ac:chgData name="Freddy Avaria" userId="8618e7be-90ca-4545-9b8c-935c10d4c60b" providerId="ADAL" clId="{19B41A81-113F-4AB5-A5BD-C717791DAA86}" dt="2025-11-28T22:47:20.338" v="250" actId="478"/>
          <ac:picMkLst>
            <pc:docMk/>
            <pc:sldMk cId="0" sldId="259"/>
            <ac:picMk id="29" creationId="{3A18F6CA-D067-0510-D3C8-12170AB340A4}"/>
          </ac:picMkLst>
        </pc:picChg>
        <pc:picChg chg="add del mod">
          <ac:chgData name="Freddy Avaria" userId="8618e7be-90ca-4545-9b8c-935c10d4c60b" providerId="ADAL" clId="{19B41A81-113F-4AB5-A5BD-C717791DAA86}" dt="2025-11-28T22:48:11.304" v="253"/>
          <ac:picMkLst>
            <pc:docMk/>
            <pc:sldMk cId="0" sldId="259"/>
            <ac:picMk id="33" creationId="{047BAC9E-0A76-80BD-AECB-8C7ECF898261}"/>
          </ac:picMkLst>
        </pc:picChg>
        <pc:picChg chg="add del mod">
          <ac:chgData name="Freddy Avaria" userId="8618e7be-90ca-4545-9b8c-935c10d4c60b" providerId="ADAL" clId="{19B41A81-113F-4AB5-A5BD-C717791DAA86}" dt="2025-11-29T17:49:39.380" v="343" actId="478"/>
          <ac:picMkLst>
            <pc:docMk/>
            <pc:sldMk cId="0" sldId="259"/>
            <ac:picMk id="34" creationId="{8C0A902B-D842-744A-C3F9-04065057E236}"/>
          </ac:picMkLst>
        </pc:picChg>
      </pc:sldChg>
      <pc:sldChg chg="addSp delSp modSp mod modTransition delAnim modAnim">
        <pc:chgData name="Freddy Avaria" userId="8618e7be-90ca-4545-9b8c-935c10d4c60b" providerId="ADAL" clId="{19B41A81-113F-4AB5-A5BD-C717791DAA86}" dt="2025-11-29T17:50:06.440" v="347" actId="478"/>
        <pc:sldMkLst>
          <pc:docMk/>
          <pc:sldMk cId="0" sldId="260"/>
        </pc:sldMkLst>
        <pc:picChg chg="add del mod">
          <ac:chgData name="Freddy Avaria" userId="8618e7be-90ca-4545-9b8c-935c10d4c60b" providerId="ADAL" clId="{19B41A81-113F-4AB5-A5BD-C717791DAA86}" dt="2025-11-28T22:57:35.212" v="278"/>
          <ac:picMkLst>
            <pc:docMk/>
            <pc:sldMk cId="0" sldId="260"/>
            <ac:picMk id="5" creationId="{CA24EBC9-A5B0-A7C5-F320-960E4EED31F7}"/>
          </ac:picMkLst>
        </pc:picChg>
        <pc:picChg chg="add del mod ord">
          <ac:chgData name="Freddy Avaria" userId="8618e7be-90ca-4545-9b8c-935c10d4c60b" providerId="ADAL" clId="{19B41A81-113F-4AB5-A5BD-C717791DAA86}" dt="2025-11-28T22:57:56.143" v="279"/>
          <ac:picMkLst>
            <pc:docMk/>
            <pc:sldMk cId="0" sldId="260"/>
            <ac:picMk id="8" creationId="{587C21E5-EC8B-ABCB-61AC-69AD0A8D023A}"/>
          </ac:picMkLst>
        </pc:picChg>
        <pc:picChg chg="add del mod">
          <ac:chgData name="Freddy Avaria" userId="8618e7be-90ca-4545-9b8c-935c10d4c60b" providerId="ADAL" clId="{19B41A81-113F-4AB5-A5BD-C717791DAA86}" dt="2025-11-28T22:58:00.622" v="281"/>
          <ac:picMkLst>
            <pc:docMk/>
            <pc:sldMk cId="0" sldId="260"/>
            <ac:picMk id="9" creationId="{A14D21C8-7895-9F50-8A26-46D8AABAC415}"/>
          </ac:picMkLst>
        </pc:picChg>
        <pc:picChg chg="add del mod ord">
          <ac:chgData name="Freddy Avaria" userId="8618e7be-90ca-4545-9b8c-935c10d4c60b" providerId="ADAL" clId="{19B41A81-113F-4AB5-A5BD-C717791DAA86}" dt="2025-11-28T22:58:37.460" v="282"/>
          <ac:picMkLst>
            <pc:docMk/>
            <pc:sldMk cId="0" sldId="260"/>
            <ac:picMk id="13" creationId="{08588990-1305-C084-C431-9871E2113540}"/>
          </ac:picMkLst>
        </pc:picChg>
        <pc:picChg chg="add del mod">
          <ac:chgData name="Freddy Avaria" userId="8618e7be-90ca-4545-9b8c-935c10d4c60b" providerId="ADAL" clId="{19B41A81-113F-4AB5-A5BD-C717791DAA86}" dt="2025-11-29T17:50:06.440" v="347" actId="478"/>
          <ac:picMkLst>
            <pc:docMk/>
            <pc:sldMk cId="0" sldId="260"/>
            <ac:picMk id="15" creationId="{ABCCF168-B4B7-44C5-694F-D3F29FC51559}"/>
          </ac:picMkLst>
        </pc:picChg>
      </pc:sldChg>
      <pc:sldChg chg="addSp delSp modSp mod modTransition delAnim modAnim modNotesTx">
        <pc:chgData name="Freddy Avaria" userId="8618e7be-90ca-4545-9b8c-935c10d4c60b" providerId="ADAL" clId="{19B41A81-113F-4AB5-A5BD-C717791DAA86}" dt="2025-11-29T17:49:34.427" v="342" actId="478"/>
        <pc:sldMkLst>
          <pc:docMk/>
          <pc:sldMk cId="0" sldId="262"/>
        </pc:sldMkLst>
        <pc:picChg chg="add del mod">
          <ac:chgData name="Freddy Avaria" userId="8618e7be-90ca-4545-9b8c-935c10d4c60b" providerId="ADAL" clId="{19B41A81-113F-4AB5-A5BD-C717791DAA86}" dt="2025-11-28T22:10:52.522" v="147" actId="478"/>
          <ac:picMkLst>
            <pc:docMk/>
            <pc:sldMk cId="0" sldId="262"/>
            <ac:picMk id="4" creationId="{19EFA503-C540-7AB0-566B-97D0FEE78FD5}"/>
          </ac:picMkLst>
        </pc:picChg>
        <pc:picChg chg="add del mod">
          <ac:chgData name="Freddy Avaria" userId="8618e7be-90ca-4545-9b8c-935c10d4c60b" providerId="ADAL" clId="{19B41A81-113F-4AB5-A5BD-C717791DAA86}" dt="2025-11-28T22:23:52.125" v="187"/>
          <ac:picMkLst>
            <pc:docMk/>
            <pc:sldMk cId="0" sldId="262"/>
            <ac:picMk id="10" creationId="{69001E98-19D5-09FB-AF95-FB1FE6EE355E}"/>
          </ac:picMkLst>
        </pc:picChg>
        <pc:picChg chg="add del mod">
          <ac:chgData name="Freddy Avaria" userId="8618e7be-90ca-4545-9b8c-935c10d4c60b" providerId="ADAL" clId="{19B41A81-113F-4AB5-A5BD-C717791DAA86}" dt="2025-11-28T22:23:58.084" v="188" actId="478"/>
          <ac:picMkLst>
            <pc:docMk/>
            <pc:sldMk cId="0" sldId="262"/>
            <ac:picMk id="11" creationId="{CCF13B4C-E278-612B-3CFA-BBE2B6CBE38D}"/>
          </ac:picMkLst>
        </pc:picChg>
        <pc:picChg chg="add del mod">
          <ac:chgData name="Freddy Avaria" userId="8618e7be-90ca-4545-9b8c-935c10d4c60b" providerId="ADAL" clId="{19B41A81-113F-4AB5-A5BD-C717791DAA86}" dt="2025-11-28T22:24:53.202" v="191"/>
          <ac:picMkLst>
            <pc:docMk/>
            <pc:sldMk cId="0" sldId="262"/>
            <ac:picMk id="15" creationId="{C65527F1-6308-F2AC-4F77-459D70108D1F}"/>
          </ac:picMkLst>
        </pc:picChg>
        <pc:picChg chg="add del mod">
          <ac:chgData name="Freddy Avaria" userId="8618e7be-90ca-4545-9b8c-935c10d4c60b" providerId="ADAL" clId="{19B41A81-113F-4AB5-A5BD-C717791DAA86}" dt="2025-11-28T22:25:08.972" v="192" actId="478"/>
          <ac:picMkLst>
            <pc:docMk/>
            <pc:sldMk cId="0" sldId="262"/>
            <ac:picMk id="16" creationId="{AC8ED06B-560D-19F3-3313-D07D118A30EA}"/>
          </ac:picMkLst>
        </pc:picChg>
        <pc:picChg chg="add del mod">
          <ac:chgData name="Freddy Avaria" userId="8618e7be-90ca-4545-9b8c-935c10d4c60b" providerId="ADAL" clId="{19B41A81-113F-4AB5-A5BD-C717791DAA86}" dt="2025-11-28T22:26:09.204" v="195"/>
          <ac:picMkLst>
            <pc:docMk/>
            <pc:sldMk cId="0" sldId="262"/>
            <ac:picMk id="21" creationId="{F95616E9-D196-E14D-50CB-E12445437A3F}"/>
          </ac:picMkLst>
        </pc:picChg>
        <pc:picChg chg="add del mod">
          <ac:chgData name="Freddy Avaria" userId="8618e7be-90ca-4545-9b8c-935c10d4c60b" providerId="ADAL" clId="{19B41A81-113F-4AB5-A5BD-C717791DAA86}" dt="2025-11-28T22:40:54.398" v="222" actId="478"/>
          <ac:picMkLst>
            <pc:docMk/>
            <pc:sldMk cId="0" sldId="262"/>
            <ac:picMk id="22" creationId="{1D9EE327-E2E8-B5C1-23E5-07B650A4A8B7}"/>
          </ac:picMkLst>
        </pc:picChg>
        <pc:picChg chg="add del mod">
          <ac:chgData name="Freddy Avaria" userId="8618e7be-90ca-4545-9b8c-935c10d4c60b" providerId="ADAL" clId="{19B41A81-113F-4AB5-A5BD-C717791DAA86}" dt="2025-11-28T22:41:39.474" v="225"/>
          <ac:picMkLst>
            <pc:docMk/>
            <pc:sldMk cId="0" sldId="262"/>
            <ac:picMk id="27" creationId="{0CF8C225-C43C-9981-990C-BB46B716F73E}"/>
          </ac:picMkLst>
        </pc:picChg>
        <pc:picChg chg="add del mod">
          <ac:chgData name="Freddy Avaria" userId="8618e7be-90ca-4545-9b8c-935c10d4c60b" providerId="ADAL" clId="{19B41A81-113F-4AB5-A5BD-C717791DAA86}" dt="2025-11-28T22:41:45.799" v="226" actId="478"/>
          <ac:picMkLst>
            <pc:docMk/>
            <pc:sldMk cId="0" sldId="262"/>
            <ac:picMk id="28" creationId="{F41588CA-C4F7-B914-E02E-64582C1A75CF}"/>
          </ac:picMkLst>
        </pc:picChg>
        <pc:picChg chg="add del mod">
          <ac:chgData name="Freddy Avaria" userId="8618e7be-90ca-4545-9b8c-935c10d4c60b" providerId="ADAL" clId="{19B41A81-113F-4AB5-A5BD-C717791DAA86}" dt="2025-11-28T22:42:19.152" v="229"/>
          <ac:picMkLst>
            <pc:docMk/>
            <pc:sldMk cId="0" sldId="262"/>
            <ac:picMk id="32" creationId="{ABC42777-D09F-02FA-24CC-FCE25117F5CC}"/>
          </ac:picMkLst>
        </pc:picChg>
        <pc:picChg chg="add del mod">
          <ac:chgData name="Freddy Avaria" userId="8618e7be-90ca-4545-9b8c-935c10d4c60b" providerId="ADAL" clId="{19B41A81-113F-4AB5-A5BD-C717791DAA86}" dt="2025-11-28T22:42:26.973" v="230" actId="478"/>
          <ac:picMkLst>
            <pc:docMk/>
            <pc:sldMk cId="0" sldId="262"/>
            <ac:picMk id="33" creationId="{0680E873-C60E-150C-62FA-33B1118944D9}"/>
          </ac:picMkLst>
        </pc:picChg>
        <pc:picChg chg="add del mod">
          <ac:chgData name="Freddy Avaria" userId="8618e7be-90ca-4545-9b8c-935c10d4c60b" providerId="ADAL" clId="{19B41A81-113F-4AB5-A5BD-C717791DAA86}" dt="2025-11-28T22:43:12.988" v="233"/>
          <ac:picMkLst>
            <pc:docMk/>
            <pc:sldMk cId="0" sldId="262"/>
            <ac:picMk id="37" creationId="{549E8FDC-6EF5-E45C-F0F4-70BFF6F4168A}"/>
          </ac:picMkLst>
        </pc:picChg>
        <pc:picChg chg="add del mod">
          <ac:chgData name="Freddy Avaria" userId="8618e7be-90ca-4545-9b8c-935c10d4c60b" providerId="ADAL" clId="{19B41A81-113F-4AB5-A5BD-C717791DAA86}" dt="2025-11-28T22:43:21.366" v="234" actId="478"/>
          <ac:picMkLst>
            <pc:docMk/>
            <pc:sldMk cId="0" sldId="262"/>
            <ac:picMk id="38" creationId="{BDB1ADA8-5C2E-BE09-F1E7-B0DF3C8870D2}"/>
          </ac:picMkLst>
        </pc:picChg>
        <pc:picChg chg="add del mod">
          <ac:chgData name="Freddy Avaria" userId="8618e7be-90ca-4545-9b8c-935c10d4c60b" providerId="ADAL" clId="{19B41A81-113F-4AB5-A5BD-C717791DAA86}" dt="2025-11-28T22:44:13.648" v="237"/>
          <ac:picMkLst>
            <pc:docMk/>
            <pc:sldMk cId="0" sldId="262"/>
            <ac:picMk id="42" creationId="{35D07B9A-23F7-3ABB-A7F4-64B73EF4955F}"/>
          </ac:picMkLst>
        </pc:picChg>
        <pc:picChg chg="add del mod">
          <ac:chgData name="Freddy Avaria" userId="8618e7be-90ca-4545-9b8c-935c10d4c60b" providerId="ADAL" clId="{19B41A81-113F-4AB5-A5BD-C717791DAA86}" dt="2025-11-29T17:49:34.427" v="342" actId="478"/>
          <ac:picMkLst>
            <pc:docMk/>
            <pc:sldMk cId="0" sldId="262"/>
            <ac:picMk id="43" creationId="{4A5B40B5-B1FE-782B-0D0F-80DB572A4C4C}"/>
          </ac:picMkLst>
        </pc:picChg>
      </pc:sldChg>
      <pc:sldChg chg="addSp delSp modSp mod modTransition delAnim modAnim modNotesTx">
        <pc:chgData name="Freddy Avaria" userId="8618e7be-90ca-4545-9b8c-935c10d4c60b" providerId="ADAL" clId="{19B41A81-113F-4AB5-A5BD-C717791DAA86}" dt="2025-11-29T17:49:49.177" v="344" actId="478"/>
        <pc:sldMkLst>
          <pc:docMk/>
          <pc:sldMk cId="0" sldId="281"/>
        </pc:sldMkLst>
        <pc:spChg chg="mod">
          <ac:chgData name="Freddy Avaria" userId="8618e7be-90ca-4545-9b8c-935c10d4c60b" providerId="ADAL" clId="{19B41A81-113F-4AB5-A5BD-C717791DAA86}" dt="2025-11-29T00:14:19.745" v="334" actId="1076"/>
          <ac:spMkLst>
            <pc:docMk/>
            <pc:sldMk cId="0" sldId="281"/>
            <ac:spMk id="18" creationId="{D87EE0DB-6272-33EC-042B-91DB0E2FCF16}"/>
          </ac:spMkLst>
        </pc:spChg>
        <pc:picChg chg="mod">
          <ac:chgData name="Freddy Avaria" userId="8618e7be-90ca-4545-9b8c-935c10d4c60b" providerId="ADAL" clId="{19B41A81-113F-4AB5-A5BD-C717791DAA86}" dt="2025-11-29T00:14:34.580" v="336" actId="1076"/>
          <ac:picMkLst>
            <pc:docMk/>
            <pc:sldMk cId="0" sldId="281"/>
            <ac:picMk id="14" creationId="{74450A35-1D59-EEAC-7459-F497652FEEE3}"/>
          </ac:picMkLst>
        </pc:picChg>
        <pc:picChg chg="add del mod">
          <ac:chgData name="Freddy Avaria" userId="8618e7be-90ca-4545-9b8c-935c10d4c60b" providerId="ADAL" clId="{19B41A81-113F-4AB5-A5BD-C717791DAA86}" dt="2025-11-28T22:29:56.720" v="198" actId="478"/>
          <ac:picMkLst>
            <pc:docMk/>
            <pc:sldMk cId="0" sldId="281"/>
            <ac:picMk id="21" creationId="{C9D22D9A-C90D-8F34-CC24-6128DE77E46B}"/>
          </ac:picMkLst>
        </pc:picChg>
        <pc:picChg chg="add del mod">
          <ac:chgData name="Freddy Avaria" userId="8618e7be-90ca-4545-9b8c-935c10d4c60b" providerId="ADAL" clId="{19B41A81-113F-4AB5-A5BD-C717791DAA86}" dt="2025-11-28T22:30:42.198" v="201"/>
          <ac:picMkLst>
            <pc:docMk/>
            <pc:sldMk cId="0" sldId="281"/>
            <ac:picMk id="26" creationId="{48D0677F-1B70-EE57-2CE1-6D22252603BF}"/>
          </ac:picMkLst>
        </pc:picChg>
        <pc:picChg chg="del">
          <ac:chgData name="Freddy Avaria" userId="8618e7be-90ca-4545-9b8c-935c10d4c60b" providerId="ADAL" clId="{19B41A81-113F-4AB5-A5BD-C717791DAA86}" dt="2025-11-29T17:49:49.177" v="344" actId="478"/>
          <ac:picMkLst>
            <pc:docMk/>
            <pc:sldMk cId="0" sldId="281"/>
            <ac:picMk id="26" creationId="{D94AB192-8102-E5F3-C635-A59EA490965C}"/>
          </ac:picMkLst>
        </pc:picChg>
        <pc:picChg chg="add del mod">
          <ac:chgData name="Freddy Avaria" userId="8618e7be-90ca-4545-9b8c-935c10d4c60b" providerId="ADAL" clId="{19B41A81-113F-4AB5-A5BD-C717791DAA86}" dt="2025-11-28T22:30:52.174" v="202" actId="478"/>
          <ac:picMkLst>
            <pc:docMk/>
            <pc:sldMk cId="0" sldId="281"/>
            <ac:picMk id="27" creationId="{7B8EC847-2BD2-77C2-4815-61ED96AA9CF0}"/>
          </ac:picMkLst>
        </pc:picChg>
        <pc:picChg chg="add del mod">
          <ac:chgData name="Freddy Avaria" userId="8618e7be-90ca-4545-9b8c-935c10d4c60b" providerId="ADAL" clId="{19B41A81-113F-4AB5-A5BD-C717791DAA86}" dt="2025-11-28T22:31:35.550" v="205"/>
          <ac:picMkLst>
            <pc:docMk/>
            <pc:sldMk cId="0" sldId="281"/>
            <ac:picMk id="30" creationId="{DD84CAA7-0E7B-F9EB-6090-0F1F0EE5E8E8}"/>
          </ac:picMkLst>
        </pc:picChg>
        <pc:picChg chg="add del mod">
          <ac:chgData name="Freddy Avaria" userId="8618e7be-90ca-4545-9b8c-935c10d4c60b" providerId="ADAL" clId="{19B41A81-113F-4AB5-A5BD-C717791DAA86}" dt="2025-11-28T22:31:49.358" v="206" actId="478"/>
          <ac:picMkLst>
            <pc:docMk/>
            <pc:sldMk cId="0" sldId="281"/>
            <ac:picMk id="31" creationId="{059290FE-F0B7-3A54-E8CC-35ED21C4C49D}"/>
          </ac:picMkLst>
        </pc:picChg>
        <pc:picChg chg="add del mod">
          <ac:chgData name="Freddy Avaria" userId="8618e7be-90ca-4545-9b8c-935c10d4c60b" providerId="ADAL" clId="{19B41A81-113F-4AB5-A5BD-C717791DAA86}" dt="2025-11-28T22:32:51.498" v="209"/>
          <ac:picMkLst>
            <pc:docMk/>
            <pc:sldMk cId="0" sldId="281"/>
            <ac:picMk id="35" creationId="{DD1B8B04-6664-AF15-1D17-1C9CBC27F6E5}"/>
          </ac:picMkLst>
        </pc:picChg>
        <pc:picChg chg="add del mod">
          <ac:chgData name="Freddy Avaria" userId="8618e7be-90ca-4545-9b8c-935c10d4c60b" providerId="ADAL" clId="{19B41A81-113F-4AB5-A5BD-C717791DAA86}" dt="2025-11-28T22:32:59.690" v="210" actId="478"/>
          <ac:picMkLst>
            <pc:docMk/>
            <pc:sldMk cId="0" sldId="281"/>
            <ac:picMk id="42" creationId="{5BA57BB2-8FAC-F35B-0F83-67DBD3174918}"/>
          </ac:picMkLst>
        </pc:picChg>
        <pc:picChg chg="add del mod">
          <ac:chgData name="Freddy Avaria" userId="8618e7be-90ca-4545-9b8c-935c10d4c60b" providerId="ADAL" clId="{19B41A81-113F-4AB5-A5BD-C717791DAA86}" dt="2025-11-28T22:49:39.776" v="256"/>
          <ac:picMkLst>
            <pc:docMk/>
            <pc:sldMk cId="0" sldId="281"/>
            <ac:picMk id="45" creationId="{11D040BC-0437-C494-EEED-EE7C58EDFFB7}"/>
          </ac:picMkLst>
        </pc:picChg>
        <pc:picChg chg="add del mod">
          <ac:chgData name="Freddy Avaria" userId="8618e7be-90ca-4545-9b8c-935c10d4c60b" providerId="ADAL" clId="{19B41A81-113F-4AB5-A5BD-C717791DAA86}" dt="2025-11-28T22:49:47.296" v="258"/>
          <ac:picMkLst>
            <pc:docMk/>
            <pc:sldMk cId="0" sldId="281"/>
            <ac:picMk id="47" creationId="{612D6879-9A1C-60F0-F72B-375B63CF26D1}"/>
          </ac:picMkLst>
        </pc:picChg>
        <pc:picChg chg="add del mod ord">
          <ac:chgData name="Freddy Avaria" userId="8618e7be-90ca-4545-9b8c-935c10d4c60b" providerId="ADAL" clId="{19B41A81-113F-4AB5-A5BD-C717791DAA86}" dt="2025-11-28T22:50:33.516" v="259"/>
          <ac:picMkLst>
            <pc:docMk/>
            <pc:sldMk cId="0" sldId="281"/>
            <ac:picMk id="49" creationId="{19D1AF67-5C2F-4284-E436-46476E15D5C8}"/>
          </ac:picMkLst>
        </pc:picChg>
        <pc:picChg chg="add mod">
          <ac:chgData name="Freddy Avaria" userId="8618e7be-90ca-4545-9b8c-935c10d4c60b" providerId="ADAL" clId="{19B41A81-113F-4AB5-A5BD-C717791DAA86}" dt="2025-11-28T22:50:33.516" v="259"/>
          <ac:picMkLst>
            <pc:docMk/>
            <pc:sldMk cId="0" sldId="281"/>
            <ac:picMk id="51" creationId="{6BBE197C-02AA-545E-9775-A5A6FCCC4EB8}"/>
          </ac:picMkLst>
        </pc:picChg>
      </pc:sldChg>
      <pc:sldChg chg="addSp delSp modSp mod modTransition delAnim modAnim modNotesTx">
        <pc:chgData name="Freddy Avaria" userId="8618e7be-90ca-4545-9b8c-935c10d4c60b" providerId="ADAL" clId="{19B41A81-113F-4AB5-A5BD-C717791DAA86}" dt="2025-11-29T17:49:54.231" v="345" actId="478"/>
        <pc:sldMkLst>
          <pc:docMk/>
          <pc:sldMk cId="0" sldId="317"/>
        </pc:sldMkLst>
        <pc:picChg chg="add del mod">
          <ac:chgData name="Freddy Avaria" userId="8618e7be-90ca-4545-9b8c-935c10d4c60b" providerId="ADAL" clId="{19B41A81-113F-4AB5-A5BD-C717791DAA86}" dt="2025-11-28T22:52:07.019" v="261" actId="478"/>
          <ac:picMkLst>
            <pc:docMk/>
            <pc:sldMk cId="0" sldId="317"/>
            <ac:picMk id="16" creationId="{1D8F0075-5580-2E2A-DB33-A508A321A39C}"/>
          </ac:picMkLst>
        </pc:picChg>
        <pc:picChg chg="add del mod">
          <ac:chgData name="Freddy Avaria" userId="8618e7be-90ca-4545-9b8c-935c10d4c60b" providerId="ADAL" clId="{19B41A81-113F-4AB5-A5BD-C717791DAA86}" dt="2025-11-28T22:52:26.611" v="264"/>
          <ac:picMkLst>
            <pc:docMk/>
            <pc:sldMk cId="0" sldId="317"/>
            <ac:picMk id="20" creationId="{E1E0E21A-B8CF-6448-DEFE-8D7219376D42}"/>
          </ac:picMkLst>
        </pc:picChg>
        <pc:picChg chg="add del mod">
          <ac:chgData name="Freddy Avaria" userId="8618e7be-90ca-4545-9b8c-935c10d4c60b" providerId="ADAL" clId="{19B41A81-113F-4AB5-A5BD-C717791DAA86}" dt="2025-11-28T22:52:31.046" v="266"/>
          <ac:picMkLst>
            <pc:docMk/>
            <pc:sldMk cId="0" sldId="317"/>
            <ac:picMk id="21" creationId="{9904B50A-4D82-A79E-3A2A-78F373B0AF48}"/>
          </ac:picMkLst>
        </pc:picChg>
        <pc:picChg chg="add del mod ord">
          <ac:chgData name="Freddy Avaria" userId="8618e7be-90ca-4545-9b8c-935c10d4c60b" providerId="ADAL" clId="{19B41A81-113F-4AB5-A5BD-C717791DAA86}" dt="2025-11-28T22:53:06.214" v="267"/>
          <ac:picMkLst>
            <pc:docMk/>
            <pc:sldMk cId="0" sldId="317"/>
            <ac:picMk id="24" creationId="{6843C736-D789-05E5-EB3A-4694A56C221D}"/>
          </ac:picMkLst>
        </pc:picChg>
        <pc:picChg chg="add del mod">
          <ac:chgData name="Freddy Avaria" userId="8618e7be-90ca-4545-9b8c-935c10d4c60b" providerId="ADAL" clId="{19B41A81-113F-4AB5-A5BD-C717791DAA86}" dt="2025-11-29T17:49:54.231" v="345" actId="478"/>
          <ac:picMkLst>
            <pc:docMk/>
            <pc:sldMk cId="0" sldId="317"/>
            <ac:picMk id="25" creationId="{13A77799-34B0-36D2-6000-7B8A7B0CB17F}"/>
          </ac:picMkLst>
        </pc:picChg>
      </pc:sldChg>
      <pc:sldChg chg="addSp delSp modSp mod modTransition delAnim modAnim">
        <pc:chgData name="Freddy Avaria" userId="8618e7be-90ca-4545-9b8c-935c10d4c60b" providerId="ADAL" clId="{19B41A81-113F-4AB5-A5BD-C717791DAA86}" dt="2025-11-29T17:50:01.554" v="346" actId="478"/>
        <pc:sldMkLst>
          <pc:docMk/>
          <pc:sldMk cId="0" sldId="318"/>
        </pc:sldMkLst>
        <pc:picChg chg="add del mod">
          <ac:chgData name="Freddy Avaria" userId="8618e7be-90ca-4545-9b8c-935c10d4c60b" providerId="ADAL" clId="{19B41A81-113F-4AB5-A5BD-C717791DAA86}" dt="2025-11-28T22:54:48.118" v="270"/>
          <ac:picMkLst>
            <pc:docMk/>
            <pc:sldMk cId="0" sldId="318"/>
            <ac:picMk id="6" creationId="{B0B9F98C-49C0-5749-2812-B5FD7C606CA6}"/>
          </ac:picMkLst>
        </pc:picChg>
        <pc:picChg chg="add del mod ord">
          <ac:chgData name="Freddy Avaria" userId="8618e7be-90ca-4545-9b8c-935c10d4c60b" providerId="ADAL" clId="{19B41A81-113F-4AB5-A5BD-C717791DAA86}" dt="2025-11-28T22:55:17.172" v="271"/>
          <ac:picMkLst>
            <pc:docMk/>
            <pc:sldMk cId="0" sldId="318"/>
            <ac:picMk id="10" creationId="{6CBF7637-1E4C-A171-FA29-0AB7C9FF7CA2}"/>
          </ac:picMkLst>
        </pc:picChg>
        <pc:picChg chg="add del mod">
          <ac:chgData name="Freddy Avaria" userId="8618e7be-90ca-4545-9b8c-935c10d4c60b" providerId="ADAL" clId="{19B41A81-113F-4AB5-A5BD-C717791DAA86}" dt="2025-11-28T22:55:25.222" v="272" actId="478"/>
          <ac:picMkLst>
            <pc:docMk/>
            <pc:sldMk cId="0" sldId="318"/>
            <ac:picMk id="15" creationId="{30A315D6-47CF-EFF3-5391-2DA2F9BCBE2C}"/>
          </ac:picMkLst>
        </pc:picChg>
        <pc:picChg chg="add del mod">
          <ac:chgData name="Freddy Avaria" userId="8618e7be-90ca-4545-9b8c-935c10d4c60b" providerId="ADAL" clId="{19B41A81-113F-4AB5-A5BD-C717791DAA86}" dt="2025-11-28T22:56:14.022" v="275"/>
          <ac:picMkLst>
            <pc:docMk/>
            <pc:sldMk cId="0" sldId="318"/>
            <ac:picMk id="19" creationId="{E6B0B9A7-27FB-F6A1-FAE4-D3B74A6CB9C6}"/>
          </ac:picMkLst>
        </pc:picChg>
        <pc:picChg chg="add del mod">
          <ac:chgData name="Freddy Avaria" userId="8618e7be-90ca-4545-9b8c-935c10d4c60b" providerId="ADAL" clId="{19B41A81-113F-4AB5-A5BD-C717791DAA86}" dt="2025-11-29T17:50:01.554" v="346" actId="478"/>
          <ac:picMkLst>
            <pc:docMk/>
            <pc:sldMk cId="0" sldId="318"/>
            <ac:picMk id="20" creationId="{7EBF1302-841B-C487-7D96-D33FC5FD722E}"/>
          </ac:picMkLst>
        </pc:picChg>
      </pc:sldChg>
      <pc:sldChg chg="addSp delSp modSp mod modTransition delAnim modAnim">
        <pc:chgData name="Freddy Avaria" userId="8618e7be-90ca-4545-9b8c-935c10d4c60b" providerId="ADAL" clId="{19B41A81-113F-4AB5-A5BD-C717791DAA86}" dt="2025-11-29T17:50:42.503" v="353" actId="478"/>
        <pc:sldMkLst>
          <pc:docMk/>
          <pc:sldMk cId="0" sldId="4748"/>
        </pc:sldMkLst>
        <pc:picChg chg="add del mod">
          <ac:chgData name="Freddy Avaria" userId="8618e7be-90ca-4545-9b8c-935c10d4c60b" providerId="ADAL" clId="{19B41A81-113F-4AB5-A5BD-C717791DAA86}" dt="2025-11-28T23:11:20.493" v="312"/>
          <ac:picMkLst>
            <pc:docMk/>
            <pc:sldMk cId="0" sldId="4748"/>
            <ac:picMk id="2" creationId="{E0D00573-6559-1F48-9D22-56BBAC0E94E3}"/>
          </ac:picMkLst>
        </pc:picChg>
        <pc:picChg chg="add mod">
          <ac:chgData name="Freddy Avaria" userId="8618e7be-90ca-4545-9b8c-935c10d4c60b" providerId="ADAL" clId="{19B41A81-113F-4AB5-A5BD-C717791DAA86}" dt="2025-11-28T23:11:20.493" v="312"/>
          <ac:picMkLst>
            <pc:docMk/>
            <pc:sldMk cId="0" sldId="4748"/>
            <ac:picMk id="4" creationId="{03A2272E-C25A-92E1-6F30-31E82C157E75}"/>
          </ac:picMkLst>
        </pc:picChg>
        <pc:picChg chg="add del mod">
          <ac:chgData name="Freddy Avaria" userId="8618e7be-90ca-4545-9b8c-935c10d4c60b" providerId="ADAL" clId="{19B41A81-113F-4AB5-A5BD-C717791DAA86}" dt="2025-11-28T15:15:55.636" v="24" actId="478"/>
          <ac:picMkLst>
            <pc:docMk/>
            <pc:sldMk cId="0" sldId="4748"/>
            <ac:picMk id="4" creationId="{26EB64C8-B838-E5D1-16ED-F7FA76669647}"/>
          </ac:picMkLst>
        </pc:picChg>
        <pc:picChg chg="del">
          <ac:chgData name="Freddy Avaria" userId="8618e7be-90ca-4545-9b8c-935c10d4c60b" providerId="ADAL" clId="{19B41A81-113F-4AB5-A5BD-C717791DAA86}" dt="2025-11-29T17:50:42.503" v="353" actId="478"/>
          <ac:picMkLst>
            <pc:docMk/>
            <pc:sldMk cId="0" sldId="4748"/>
            <ac:picMk id="27" creationId="{B45A193F-493A-2395-3272-D991F4845E12}"/>
          </ac:picMkLst>
        </pc:picChg>
      </pc:sldChg>
      <pc:sldChg chg="addSp delSp modSp mod modTransition delAnim modAnim">
        <pc:chgData name="Freddy Avaria" userId="8618e7be-90ca-4545-9b8c-935c10d4c60b" providerId="ADAL" clId="{19B41A81-113F-4AB5-A5BD-C717791DAA86}" dt="2025-11-29T17:50:15.460" v="348" actId="478"/>
        <pc:sldMkLst>
          <pc:docMk/>
          <pc:sldMk cId="3580774076" sldId="4749"/>
        </pc:sldMkLst>
        <pc:picChg chg="add del mod">
          <ac:chgData name="Freddy Avaria" userId="8618e7be-90ca-4545-9b8c-935c10d4c60b" providerId="ADAL" clId="{19B41A81-113F-4AB5-A5BD-C717791DAA86}" dt="2025-11-28T22:59:48.133" v="285"/>
          <ac:picMkLst>
            <pc:docMk/>
            <pc:sldMk cId="3580774076" sldId="4749"/>
            <ac:picMk id="5" creationId="{3E269125-8515-D26C-17A2-69A8A1B6C17C}"/>
          </ac:picMkLst>
        </pc:picChg>
        <pc:picChg chg="add del mod ord">
          <ac:chgData name="Freddy Avaria" userId="8618e7be-90ca-4545-9b8c-935c10d4c60b" providerId="ADAL" clId="{19B41A81-113F-4AB5-A5BD-C717791DAA86}" dt="2025-11-28T23:00:20.569" v="286"/>
          <ac:picMkLst>
            <pc:docMk/>
            <pc:sldMk cId="3580774076" sldId="4749"/>
            <ac:picMk id="8" creationId="{3DCED534-6B84-475A-2C91-27756BCBCC4A}"/>
          </ac:picMkLst>
        </pc:picChg>
        <pc:picChg chg="add del mod">
          <ac:chgData name="Freddy Avaria" userId="8618e7be-90ca-4545-9b8c-935c10d4c60b" providerId="ADAL" clId="{19B41A81-113F-4AB5-A5BD-C717791DAA86}" dt="2025-11-28T23:00:25.557" v="288"/>
          <ac:picMkLst>
            <pc:docMk/>
            <pc:sldMk cId="3580774076" sldId="4749"/>
            <ac:picMk id="9" creationId="{1253E6F4-AAF3-A383-B701-BE603AB8EF79}"/>
          </ac:picMkLst>
        </pc:picChg>
        <pc:picChg chg="add del mod ord">
          <ac:chgData name="Freddy Avaria" userId="8618e7be-90ca-4545-9b8c-935c10d4c60b" providerId="ADAL" clId="{19B41A81-113F-4AB5-A5BD-C717791DAA86}" dt="2025-11-28T23:00:39.030" v="289"/>
          <ac:picMkLst>
            <pc:docMk/>
            <pc:sldMk cId="3580774076" sldId="4749"/>
            <ac:picMk id="13" creationId="{3C4C6B04-445C-7D89-70C4-5A73C56345A0}"/>
          </ac:picMkLst>
        </pc:picChg>
        <pc:picChg chg="add del mod">
          <ac:chgData name="Freddy Avaria" userId="8618e7be-90ca-4545-9b8c-935c10d4c60b" providerId="ADAL" clId="{19B41A81-113F-4AB5-A5BD-C717791DAA86}" dt="2025-11-28T23:00:42.637" v="291"/>
          <ac:picMkLst>
            <pc:docMk/>
            <pc:sldMk cId="3580774076" sldId="4749"/>
            <ac:picMk id="15" creationId="{C76982A3-87A4-5783-823A-BC68E18CDE25}"/>
          </ac:picMkLst>
        </pc:picChg>
        <pc:picChg chg="add del mod ord">
          <ac:chgData name="Freddy Avaria" userId="8618e7be-90ca-4545-9b8c-935c10d4c60b" providerId="ADAL" clId="{19B41A81-113F-4AB5-A5BD-C717791DAA86}" dt="2025-11-28T23:01:18.547" v="292"/>
          <ac:picMkLst>
            <pc:docMk/>
            <pc:sldMk cId="3580774076" sldId="4749"/>
            <ac:picMk id="18" creationId="{A4B036D2-8E99-0747-5962-C20822CC4F35}"/>
          </ac:picMkLst>
        </pc:picChg>
        <pc:picChg chg="add del mod">
          <ac:chgData name="Freddy Avaria" userId="8618e7be-90ca-4545-9b8c-935c10d4c60b" providerId="ADAL" clId="{19B41A81-113F-4AB5-A5BD-C717791DAA86}" dt="2025-11-29T17:50:15.460" v="348" actId="478"/>
          <ac:picMkLst>
            <pc:docMk/>
            <pc:sldMk cId="3580774076" sldId="4749"/>
            <ac:picMk id="19" creationId="{44AA85FA-3EDF-5B0B-BAD8-8DE0BFC134E7}"/>
          </ac:picMkLst>
        </pc:picChg>
      </pc:sldChg>
      <pc:sldChg chg="addSp delSp modSp mod modTransition delAnim modAnim">
        <pc:chgData name="Freddy Avaria" userId="8618e7be-90ca-4545-9b8c-935c10d4c60b" providerId="ADAL" clId="{19B41A81-113F-4AB5-A5BD-C717791DAA86}" dt="2025-11-29T17:50:20.691" v="349" actId="478"/>
        <pc:sldMkLst>
          <pc:docMk/>
          <pc:sldMk cId="1758038646" sldId="4750"/>
        </pc:sldMkLst>
        <pc:picChg chg="add del mod">
          <ac:chgData name="Freddy Avaria" userId="8618e7be-90ca-4545-9b8c-935c10d4c60b" providerId="ADAL" clId="{19B41A81-113F-4AB5-A5BD-C717791DAA86}" dt="2025-11-28T23:02:43.082" v="295"/>
          <ac:picMkLst>
            <pc:docMk/>
            <pc:sldMk cId="1758038646" sldId="4750"/>
            <ac:picMk id="5" creationId="{113865F1-A9DA-A4D5-F499-DA5146E0068C}"/>
          </ac:picMkLst>
        </pc:picChg>
        <pc:picChg chg="add del mod ord">
          <ac:chgData name="Freddy Avaria" userId="8618e7be-90ca-4545-9b8c-935c10d4c60b" providerId="ADAL" clId="{19B41A81-113F-4AB5-A5BD-C717791DAA86}" dt="2025-11-28T23:03:07.690" v="296"/>
          <ac:picMkLst>
            <pc:docMk/>
            <pc:sldMk cId="1758038646" sldId="4750"/>
            <ac:picMk id="8" creationId="{8A1E2CFD-C0FD-2886-C730-BDD19EF3E2A0}"/>
          </ac:picMkLst>
        </pc:picChg>
        <pc:picChg chg="add del mod">
          <ac:chgData name="Freddy Avaria" userId="8618e7be-90ca-4545-9b8c-935c10d4c60b" providerId="ADAL" clId="{19B41A81-113F-4AB5-A5BD-C717791DAA86}" dt="2025-11-28T23:03:11.739" v="298"/>
          <ac:picMkLst>
            <pc:docMk/>
            <pc:sldMk cId="1758038646" sldId="4750"/>
            <ac:picMk id="9" creationId="{77DECA77-9F6F-ECFB-016C-66C20AC2774F}"/>
          </ac:picMkLst>
        </pc:picChg>
        <pc:picChg chg="add del mod ord">
          <ac:chgData name="Freddy Avaria" userId="8618e7be-90ca-4545-9b8c-935c10d4c60b" providerId="ADAL" clId="{19B41A81-113F-4AB5-A5BD-C717791DAA86}" dt="2025-11-28T23:03:51.392" v="299"/>
          <ac:picMkLst>
            <pc:docMk/>
            <pc:sldMk cId="1758038646" sldId="4750"/>
            <ac:picMk id="13" creationId="{EE101F59-88DF-1C88-C59E-7E46768D0FA1}"/>
          </ac:picMkLst>
        </pc:picChg>
        <pc:picChg chg="add del mod">
          <ac:chgData name="Freddy Avaria" userId="8618e7be-90ca-4545-9b8c-935c10d4c60b" providerId="ADAL" clId="{19B41A81-113F-4AB5-A5BD-C717791DAA86}" dt="2025-11-29T17:50:20.691" v="349" actId="478"/>
          <ac:picMkLst>
            <pc:docMk/>
            <pc:sldMk cId="1758038646" sldId="4750"/>
            <ac:picMk id="15" creationId="{B2765299-A48C-E2C3-902A-20B473143309}"/>
          </ac:picMkLst>
        </pc:picChg>
      </pc:sldChg>
      <pc:sldChg chg="addSp delSp modSp mod modTransition delAnim modAnim">
        <pc:chgData name="Freddy Avaria" userId="8618e7be-90ca-4545-9b8c-935c10d4c60b" providerId="ADAL" clId="{19B41A81-113F-4AB5-A5BD-C717791DAA86}" dt="2025-11-29T17:50:32.645" v="351" actId="478"/>
        <pc:sldMkLst>
          <pc:docMk/>
          <pc:sldMk cId="3835237235" sldId="4751"/>
        </pc:sldMkLst>
        <pc:picChg chg="add del mod">
          <ac:chgData name="Freddy Avaria" userId="8618e7be-90ca-4545-9b8c-935c10d4c60b" providerId="ADAL" clId="{19B41A81-113F-4AB5-A5BD-C717791DAA86}" dt="2025-11-29T17:50:32.645" v="351" actId="478"/>
          <ac:picMkLst>
            <pc:docMk/>
            <pc:sldMk cId="3835237235" sldId="4751"/>
            <ac:picMk id="5" creationId="{BC4D80F8-C26F-E667-C72C-5320980E7185}"/>
          </ac:picMkLst>
        </pc:picChg>
      </pc:sldChg>
      <pc:sldChg chg="addSp delSp modSp mod modTransition delAnim modAnim">
        <pc:chgData name="Freddy Avaria" userId="8618e7be-90ca-4545-9b8c-935c10d4c60b" providerId="ADAL" clId="{19B41A81-113F-4AB5-A5BD-C717791DAA86}" dt="2025-11-29T17:50:27.623" v="350" actId="478"/>
        <pc:sldMkLst>
          <pc:docMk/>
          <pc:sldMk cId="1954772288" sldId="4752"/>
        </pc:sldMkLst>
        <pc:picChg chg="add del mod">
          <ac:chgData name="Freddy Avaria" userId="8618e7be-90ca-4545-9b8c-935c10d4c60b" providerId="ADAL" clId="{19B41A81-113F-4AB5-A5BD-C717791DAA86}" dt="2025-11-29T17:50:27.623" v="350" actId="478"/>
          <ac:picMkLst>
            <pc:docMk/>
            <pc:sldMk cId="1954772288" sldId="4752"/>
            <ac:picMk id="5" creationId="{1D18E2DF-4319-DAE5-A707-F39B84BE59AF}"/>
          </ac:picMkLst>
        </pc:picChg>
      </pc:sldChg>
      <pc:sldChg chg="addSp delSp modSp mod modTransition delAnim modAnim modNotesTx">
        <pc:chgData name="Freddy Avaria" userId="8618e7be-90ca-4545-9b8c-935c10d4c60b" providerId="ADAL" clId="{19B41A81-113F-4AB5-A5BD-C717791DAA86}" dt="2025-11-29T17:50:37.428" v="352" actId="478"/>
        <pc:sldMkLst>
          <pc:docMk/>
          <pc:sldMk cId="727842028" sldId="4753"/>
        </pc:sldMkLst>
        <pc:spChg chg="mod">
          <ac:chgData name="Freddy Avaria" userId="8618e7be-90ca-4545-9b8c-935c10d4c60b" providerId="ADAL" clId="{19B41A81-113F-4AB5-A5BD-C717791DAA86}" dt="2025-11-28T15:06:51.324" v="21" actId="5793"/>
          <ac:spMkLst>
            <pc:docMk/>
            <pc:sldMk cId="727842028" sldId="4753"/>
            <ac:spMk id="10" creationId="{E87294D8-19EB-A402-29D9-66C4D2B676F2}"/>
          </ac:spMkLst>
        </pc:spChg>
        <pc:picChg chg="add del mod">
          <ac:chgData name="Freddy Avaria" userId="8618e7be-90ca-4545-9b8c-935c10d4c60b" providerId="ADAL" clId="{19B41A81-113F-4AB5-A5BD-C717791DAA86}" dt="2025-11-28T23:08:22.153" v="302"/>
          <ac:picMkLst>
            <pc:docMk/>
            <pc:sldMk cId="727842028" sldId="4753"/>
            <ac:picMk id="2" creationId="{2BF438BC-7697-B095-B4F3-2332006A1E7E}"/>
          </ac:picMkLst>
        </pc:picChg>
        <pc:picChg chg="add del mod">
          <ac:chgData name="Freddy Avaria" userId="8618e7be-90ca-4545-9b8c-935c10d4c60b" providerId="ADAL" clId="{19B41A81-113F-4AB5-A5BD-C717791DAA86}" dt="2025-11-28T23:08:27.515" v="304"/>
          <ac:picMkLst>
            <pc:docMk/>
            <pc:sldMk cId="727842028" sldId="4753"/>
            <ac:picMk id="4" creationId="{55DC08D3-23BF-13D3-3AA8-107B5A0EF5DB}"/>
          </ac:picMkLst>
        </pc:picChg>
        <pc:picChg chg="add del mod">
          <ac:chgData name="Freddy Avaria" userId="8618e7be-90ca-4545-9b8c-935c10d4c60b" providerId="ADAL" clId="{19B41A81-113F-4AB5-A5BD-C717791DAA86}" dt="2025-11-28T15:15:47.432" v="23" actId="478"/>
          <ac:picMkLst>
            <pc:docMk/>
            <pc:sldMk cId="727842028" sldId="4753"/>
            <ac:picMk id="6" creationId="{BE04E416-EA89-2FD3-70E5-EB3B3C820AE0}"/>
          </ac:picMkLst>
        </pc:picChg>
        <pc:picChg chg="add del mod ord">
          <ac:chgData name="Freddy Avaria" userId="8618e7be-90ca-4545-9b8c-935c10d4c60b" providerId="ADAL" clId="{19B41A81-113F-4AB5-A5BD-C717791DAA86}" dt="2025-11-28T23:08:51.052" v="305"/>
          <ac:picMkLst>
            <pc:docMk/>
            <pc:sldMk cId="727842028" sldId="4753"/>
            <ac:picMk id="7" creationId="{5F2E6B1B-D5F5-F300-9B07-8710D41B4CBA}"/>
          </ac:picMkLst>
        </pc:picChg>
        <pc:picChg chg="add del mod">
          <ac:chgData name="Freddy Avaria" userId="8618e7be-90ca-4545-9b8c-935c10d4c60b" providerId="ADAL" clId="{19B41A81-113F-4AB5-A5BD-C717791DAA86}" dt="2025-11-28T23:08:53.823" v="307"/>
          <ac:picMkLst>
            <pc:docMk/>
            <pc:sldMk cId="727842028" sldId="4753"/>
            <ac:picMk id="8" creationId="{45994FC6-2752-7CF5-A3B4-78F8DDDD8795}"/>
          </ac:picMkLst>
        </pc:picChg>
        <pc:picChg chg="add del mod ord">
          <ac:chgData name="Freddy Avaria" userId="8618e7be-90ca-4545-9b8c-935c10d4c60b" providerId="ADAL" clId="{19B41A81-113F-4AB5-A5BD-C717791DAA86}" dt="2025-11-28T23:09:18.964" v="308"/>
          <ac:picMkLst>
            <pc:docMk/>
            <pc:sldMk cId="727842028" sldId="4753"/>
            <ac:picMk id="12" creationId="{BD2F5D49-B3B0-5A74-EEFF-8838CC4991E2}"/>
          </ac:picMkLst>
        </pc:picChg>
        <pc:picChg chg="add del mod">
          <ac:chgData name="Freddy Avaria" userId="8618e7be-90ca-4545-9b8c-935c10d4c60b" providerId="ADAL" clId="{19B41A81-113F-4AB5-A5BD-C717791DAA86}" dt="2025-11-28T23:09:28.201" v="310"/>
          <ac:picMkLst>
            <pc:docMk/>
            <pc:sldMk cId="727842028" sldId="4753"/>
            <ac:picMk id="13" creationId="{3131A607-F8E3-0F43-71AE-B8606D9C1D50}"/>
          </ac:picMkLst>
        </pc:picChg>
        <pc:picChg chg="add del mod ord">
          <ac:chgData name="Freddy Avaria" userId="8618e7be-90ca-4545-9b8c-935c10d4c60b" providerId="ADAL" clId="{19B41A81-113F-4AB5-A5BD-C717791DAA86}" dt="2025-11-28T23:09:57.770" v="311"/>
          <ac:picMkLst>
            <pc:docMk/>
            <pc:sldMk cId="727842028" sldId="4753"/>
            <ac:picMk id="17" creationId="{056C6F79-C993-8105-427C-67816B49917E}"/>
          </ac:picMkLst>
        </pc:picChg>
        <pc:picChg chg="add del mod">
          <ac:chgData name="Freddy Avaria" userId="8618e7be-90ca-4545-9b8c-935c10d4c60b" providerId="ADAL" clId="{19B41A81-113F-4AB5-A5BD-C717791DAA86}" dt="2025-11-29T17:50:37.428" v="352" actId="478"/>
          <ac:picMkLst>
            <pc:docMk/>
            <pc:sldMk cId="727842028" sldId="4753"/>
            <ac:picMk id="18" creationId="{63D8B116-1A5C-050B-AC8D-32234F4F2B87}"/>
          </ac:picMkLst>
        </pc:picChg>
      </pc:sldChg>
      <pc:sldChg chg="new del">
        <pc:chgData name="Freddy Avaria" userId="8618e7be-90ca-4545-9b8c-935c10d4c60b" providerId="ADAL" clId="{19B41A81-113F-4AB5-A5BD-C717791DAA86}" dt="2025-11-29T16:48:52.875" v="338" actId="680"/>
        <pc:sldMkLst>
          <pc:docMk/>
          <pc:sldMk cId="145358338" sldId="4754"/>
        </pc:sldMkLst>
      </pc:sldChg>
      <pc:sldChg chg="addSp delSp modSp add del mod modTransition delAnim modAnim">
        <pc:chgData name="Freddy Avaria" userId="8618e7be-90ca-4545-9b8c-935c10d4c60b" providerId="ADAL" clId="{19B41A81-113F-4AB5-A5BD-C717791DAA86}" dt="2025-11-28T23:47:35.817" v="331" actId="47"/>
        <pc:sldMkLst>
          <pc:docMk/>
          <pc:sldMk cId="2715544258" sldId="4754"/>
        </pc:sldMkLst>
        <pc:spChg chg="add">
          <ac:chgData name="Freddy Avaria" userId="8618e7be-90ca-4545-9b8c-935c10d4c60b" providerId="ADAL" clId="{19B41A81-113F-4AB5-A5BD-C717791DAA86}" dt="2025-11-28T23:26:19.241" v="323" actId="22"/>
          <ac:spMkLst>
            <pc:docMk/>
            <pc:sldMk cId="2715544258" sldId="4754"/>
            <ac:spMk id="5" creationId="{62A7746B-8CCF-8E41-7E0F-B3EA49C32AD5}"/>
          </ac:spMkLst>
        </pc:spChg>
        <pc:spChg chg="del mod">
          <ac:chgData name="Freddy Avaria" userId="8618e7be-90ca-4545-9b8c-935c10d4c60b" providerId="ADAL" clId="{19B41A81-113F-4AB5-A5BD-C717791DAA86}" dt="2025-11-28T23:25:25.194" v="320" actId="478"/>
          <ac:spMkLst>
            <pc:docMk/>
            <pc:sldMk cId="2715544258" sldId="4754"/>
            <ac:spMk id="7" creationId="{695EA66E-5BDD-9FD9-BF4C-18616D791649}"/>
          </ac:spMkLst>
        </pc:spChg>
        <pc:spChg chg="mod">
          <ac:chgData name="Freddy Avaria" userId="8618e7be-90ca-4545-9b8c-935c10d4c60b" providerId="ADAL" clId="{19B41A81-113F-4AB5-A5BD-C717791DAA86}" dt="2025-11-28T23:25:17.212" v="318" actId="27636"/>
          <ac:spMkLst>
            <pc:docMk/>
            <pc:sldMk cId="2715544258" sldId="4754"/>
            <ac:spMk id="9" creationId="{36D26C18-C626-66F0-815E-F66BEF659A1F}"/>
          </ac:spMkLst>
        </pc:spChg>
        <pc:picChg chg="del">
          <ac:chgData name="Freddy Avaria" userId="8618e7be-90ca-4545-9b8c-935c10d4c60b" providerId="ADAL" clId="{19B41A81-113F-4AB5-A5BD-C717791DAA86}" dt="2025-11-28T23:25:20.541" v="319" actId="478"/>
          <ac:picMkLst>
            <pc:docMk/>
            <pc:sldMk cId="2715544258" sldId="4754"/>
            <ac:picMk id="3" creationId="{637BAE50-1512-5E32-C71D-3AF47234EC31}"/>
          </ac:picMkLst>
        </pc:picChg>
        <pc:picChg chg="del">
          <ac:chgData name="Freddy Avaria" userId="8618e7be-90ca-4545-9b8c-935c10d4c60b" providerId="ADAL" clId="{19B41A81-113F-4AB5-A5BD-C717791DAA86}" dt="2025-11-28T23:39:59.864" v="326" actId="478"/>
          <ac:picMkLst>
            <pc:docMk/>
            <pc:sldMk cId="2715544258" sldId="4754"/>
            <ac:picMk id="4" creationId="{C362E0AD-188C-0D81-6E7E-E75618A8FB75}"/>
          </ac:picMkLst>
        </pc:picChg>
        <pc:picChg chg="add mod">
          <ac:chgData name="Freddy Avaria" userId="8618e7be-90ca-4545-9b8c-935c10d4c60b" providerId="ADAL" clId="{19B41A81-113F-4AB5-A5BD-C717791DAA86}" dt="2025-11-28T23:40:05.110" v="327" actId="1076"/>
          <ac:picMkLst>
            <pc:docMk/>
            <pc:sldMk cId="2715544258" sldId="4754"/>
            <ac:picMk id="10" creationId="{FB76A860-6F73-9619-FE81-23F9EC6CB71A}"/>
          </ac:picMkLst>
        </pc:picChg>
        <pc:picChg chg="add del mod">
          <ac:chgData name="Freddy Avaria" userId="8618e7be-90ca-4545-9b8c-935c10d4c60b" providerId="ADAL" clId="{19B41A81-113F-4AB5-A5BD-C717791DAA86}" dt="2025-11-28T23:43:07.652" v="330"/>
          <ac:picMkLst>
            <pc:docMk/>
            <pc:sldMk cId="2715544258" sldId="4754"/>
            <ac:picMk id="13" creationId="{E861EB77-6A2D-30D8-120E-5A881F64AB6C}"/>
          </ac:picMkLst>
        </pc:picChg>
        <pc:picChg chg="add mod">
          <ac:chgData name="Freddy Avaria" userId="8618e7be-90ca-4545-9b8c-935c10d4c60b" providerId="ADAL" clId="{19B41A81-113F-4AB5-A5BD-C717791DAA86}" dt="2025-11-28T23:43:07.652" v="330"/>
          <ac:picMkLst>
            <pc:docMk/>
            <pc:sldMk cId="2715544258" sldId="4754"/>
            <ac:picMk id="14" creationId="{A68841A3-0B5C-9C62-17BB-B1F19A2FD276}"/>
          </ac:picMkLst>
        </pc:picChg>
      </pc:sldChg>
      <pc:sldChg chg="add del">
        <pc:chgData name="Freddy Avaria" userId="8618e7be-90ca-4545-9b8c-935c10d4c60b" providerId="ADAL" clId="{19B41A81-113F-4AB5-A5BD-C717791DAA86}" dt="2025-11-28T23:25:28.854" v="322"/>
        <pc:sldMkLst>
          <pc:docMk/>
          <pc:sldMk cId="4035216013" sldId="475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ontserrat"/>
              <a:ea typeface="Montserrat"/>
              <a:cs typeface="Montserrat" panose="000005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Montserrat" panose="00000500000000000000" charset="0"/>
              </a:rPr>
              <a:t>2025/11/29</a:t>
            </a:fld>
            <a:endParaRPr lang="zh-CN" altLang="en-US">
              <a:cs typeface="Montserrat" panose="000005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ontserrat"/>
              <a:ea typeface="Montserrat"/>
              <a:cs typeface="Montserrat" panose="000005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Montserrat" panose="00000500000000000000" charset="0"/>
              </a:rPr>
              <a:t>‹#›</a:t>
            </a:fld>
            <a:endParaRPr lang="zh-CN" altLang="en-US">
              <a:cs typeface="Montserrat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  <a:ea typeface="Montserrat"/>
                <a:cs typeface="Montserrat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  <a:ea typeface="Montserrat"/>
                <a:cs typeface="Montserrat" panose="00000500000000000000" charset="0"/>
              </a:defRPr>
            </a:lvl1pPr>
          </a:lstStyle>
          <a:p>
            <a:fld id="{189DE252-0A40-45C2-A88E-482A28A5903A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  <a:ea typeface="Montserrat"/>
                <a:cs typeface="Montserrat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  <a:ea typeface="Montserrat"/>
                <a:cs typeface="Montserrat" panose="00000500000000000000" charset="0"/>
              </a:defRPr>
            </a:lvl1pPr>
          </a:lstStyle>
          <a:p>
            <a:fld id="{DC51D8B8-2BC1-49CF-8D6F-D752E2DF3A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/>
        <a:ea typeface="Montserrat"/>
        <a:cs typeface="Montserrat" panose="000005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/>
        <a:ea typeface="Montserrat"/>
        <a:cs typeface="Montserrat" panose="000005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/>
        <a:ea typeface="Montserrat"/>
        <a:cs typeface="Montserrat" panose="000005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/>
        <a:ea typeface="Montserrat"/>
        <a:cs typeface="Montserrat" panose="000005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/>
        <a:ea typeface="Montserrat"/>
        <a:cs typeface="Montserrat" panose="000005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Hello, my name is Freddy Avaria, and this is my thesis presentation.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In this project, I built a simplified PXE-style TFTP boot sequence entirely inside an FPGA, and added a network-acceleration module to analyze packets in real time.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Everything runs without Ethernet hardware, using internal loopback streams inside the FPGA.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0B9CA-BD67-66B2-6997-A7537BF6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A7700B-A9A3-C13A-2249-0A3E6FF1D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A55722-3ABA-361F-C1BC-2D52BEADA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complete system flow looks like this: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client sends one RRQ packet.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server responds with multiple DATA packets.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For each DATA packet, the client sets a flag called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ack_pending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and then generates an ACK.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Network Accelerator monitors all traffic and records statistics.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LEDs on the board indicate PASS or FAIL depending on whether ACKs are successfully generated.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1D9C13-5FAB-D2E0-0A34-BC5882702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2FC63-0B8D-A71A-1BD2-D726BFB7B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6370F2-A7FD-0C15-C1A2-F75F01B52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97A899-B599-C2AA-2313-6B3DDC960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ModelSim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was used extensively to test the full flow, because it provides full waveform visibility.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SignalTap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was used to verify behavior on real hardware, but the limited capture memory — only about 8k samples — made it difficult to capture full sequences.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Increasing the buffer caused timing overflows, so I relied on several short captures and confirmed detailed behavior in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ModelSim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instead.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Timing closure was successful, and all modules met the required clock speeds.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DEC6B-2BC2-0D06-BC49-C1DABADA4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544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81D6-D20F-113B-897B-F593FC59D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5B0A30-F463-4C87-3649-1276633E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DA0D25-F89D-33DE-7067-1A34B9B75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biggest limitation is the lack of a real Ethernet interface.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Another limitation is that the Mini-Server does not parse the RRQ — it simply generates DATA packets when enabled.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Also, the DATA packets contain only headers, not payload.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There is no error handling or retransmission logic yet.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These choices were made to keep the project manageable within the time frame.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CA6F3E-DACB-9DF0-A44A-E71AEA60FE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74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8BC43-C137-A000-F0E2-1E9AF2219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E1D201-A8D5-DBBB-E143-62F918721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236CCB-6921-5140-FB6E-70C60E9B6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Future improvements include adding real payload data from ROM, implementing full TFTP logic with retransmissions, and integrating a real Ethernet MAC/PHY.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Another major extension is connecting this to Serva on a PC to create a fully functional PXE boot demo.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Long-term, the goal is to use FPGA acceleration to improve boot performance in embedded systems — for example, speed-enforcement cameras — to avoid using SD cards on each device and instead boot everything over the network. </a:t>
            </a: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BEACC8-E1E4-D7A7-7305-F18221B412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210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A26E-84F4-7F6B-F253-3B620774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E7FBC3-6029-0EDF-63B0-37F4ECECF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4C41C6-7BC3-EBA3-9B3C-6A8AA4465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entire project, including VHDL source code, testbenches, diagrams, and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SignalTap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setups, is available on GitHub.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 will also upload my video presentation there once it is completed.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This allows anyone to repeat the experiments, review the Finite State Machine design, or extend the system.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E2BE9B-AFAA-8399-F5F3-0A96D0AF2C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19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Thank you for listening to my presentation.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 would like to thank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Sensys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Gatso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, the company I work for, for proofreading the thesis, and a special thanks to my colleague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Mats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, who provided the original idea for this project.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If you have any questions, feel free to ask or contact me through my email.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PXE is a technology used to boot devices directly from the network instead of local storage.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It relies on two key protocols: DHCP to configure the device, and TFTP to transfer the boot image.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TFTP is very simple, which makes it suitable for hardware implementation.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In this project, I focus specifically on the TFTP part of the PXE boot flow, because that’s where the FPGA can help accelerate operations.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original idea was to implement a complete PXE boot setup using a Raspberry Pi or an industrial PC running Serva as the server, and use a real Ethernet interface on the FPGA.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But the DE10-Lite board does not include an Ethernet MAC or PHY.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It also lacks enough I/O pins to connect a PHY easily.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Because of that, I shifted the project to simulate the PXE/TFTP exchange internally, inside the FPGA, without external networking hardware.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This allowed me to focus on the protocol behavior and timing rather than the physical interface.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My main goals were the following: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Implement a minimal TFTP transaction in hardware, including RRQ, DATA, and ACK packets.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Use separate Finite State Machines for the client and the mini-server so I could study timing and interactions.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Add a Network Accelerator that observes the data stream and classifies packets.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Validate everything using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ModelSim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simulation and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SignalTap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in hardware.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And finally, prepare the foundation for a real PXE accelerator in the future, once Ethernet hardware is available. 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08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system runs on an Intel MAX10 FPGA on the DE10-Lite board.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This device has about 50 thousand logic elements, on-chip RAM, and on-chip flash.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design runs at the 50 MHz system clock, and timing analysis shows it can run above 70 MHz if needed.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 used the on-board LEDs and switches for status indication, and USB-Blaster for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SignalTap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and programming. </a:t>
            </a: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Here is the overall architecture.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system uses a byte-wide streaming interface, which behaves like a small internal network.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There are three main Finite State Machines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TFTP Client, which sends RRQ and ACKs;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TFTP Mini-Server, which generates DATA packets;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and the Network Accelerator, which parses all the traffic.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 top level controls the reset function, validation mode, and LED outputs.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Everything communicates through internal loopback channels, so no Ethernet hardware is needed. 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Client Finite State Machine begins by sending a Read Request, just like a normal TFTP client.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When it receives a DATA packet, it extracts the block number from the TFTP header.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It then generates an ACK packet with the same block number.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client also tracks statistics, such as how many DATA packets were received and how many ACKs were sent, which is useful for validating behavior. 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Mini-Server is a transmit-only module in this version.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It sends a sequence of DATA frames with proper Ethernet, IPv4, UDP, and TFTP headers.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Each packet contains an incrementing block number.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In this revision, the data payload is not included.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 initially planned to store payloads in ROM, but due to synchronization issues in the simulation model, and limited time, I used header-only packets for validation.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This is something I plan to extend later. </a:t>
            </a: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147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The Network Accelerator observes every packet in the stream.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It parses the Ethernet header, checks if the packet is IPv4, then extracts the UDP fields, and finally reads the TFTP opcode and block number.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It does not modify packets — it only analyzes them and updates counters.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This simulates a small hardware-offload engine that could later be used to speed up the PXE boot process in real systems. </a:t>
            </a: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/>
                <a:ea typeface="Montserrat"/>
                <a:cs typeface="Montserrat" panose="00000500000000000000" charset="0"/>
              </a:rPr>
              <a:t>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1D8B8-2BC1-49CF-8D6F-D752E2DF3A7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图片包含 雨伞&#10;&#10;已生成高可信度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650" y="-4511493"/>
            <a:ext cx="13201650" cy="14446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" altLang="en-US">
                <a:latin typeface="Arya"/>
                <a:ea typeface="Arya"/>
              </a:rPr>
              <a:t>Haga clic aquí para editar estilos de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es" altLang="en-US">
                <a:latin typeface="Arya"/>
                <a:ea typeface="Arya"/>
              </a:rPr>
              <a:t>Editar estilo de texto</a:t>
            </a:r>
            <a:endParaRPr lang="zh-CN" altLang="en-US"/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  <a:endParaRPr lang="zh-CN" altLang="en-US"/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  <a:endParaRPr lang="zh-CN" altLang="en-US"/>
          </a:p>
          <a:p>
            <a:pPr lvl="3"/>
            <a:r>
              <a:rPr lang="es" altLang="en-US">
                <a:latin typeface="Arya"/>
                <a:ea typeface="Arya"/>
              </a:rPr>
              <a:t>cuarto de nivel</a:t>
            </a:r>
            <a:endParaRPr lang="zh-CN" altLang="en-US"/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D252-EBCC-45EC-B202-CEED031EF1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D91-DBE7-4446-A94E-5E9C51E61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es" altLang="en-US" sz="3400">
                <a:latin typeface="Arya"/>
                <a:ea typeface="Arya"/>
              </a:rPr>
              <a:t>Haga clic aquí para editar estilos de encabezado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es" altLang="en-US">
                <a:latin typeface="Arya"/>
                <a:ea typeface="Arya"/>
              </a:rPr>
              <a:t>Editar estilo de texto maestro</a:t>
            </a:r>
            <a:endParaRPr lang="zh-CN" altLang="en-US"/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  <a:endParaRPr lang="zh-CN" altLang="en-US"/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  <a:endParaRPr lang="zh-CN" altLang="en-US"/>
          </a:p>
          <a:p>
            <a:pPr lvl="3"/>
            <a:r>
              <a:rPr lang="es" altLang="en-US">
                <a:latin typeface="Arya"/>
                <a:ea typeface="Arya"/>
              </a:rPr>
              <a:t>cuarto de nivel</a:t>
            </a:r>
            <a:endParaRPr lang="zh-CN" altLang="en-US"/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D252-EBCC-45EC-B202-CEED031EF1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D91-DBE7-4446-A94E-5E9C51E61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547"/>
          <p:cNvSpPr/>
          <p:nvPr userDrawn="1"/>
        </p:nvSpPr>
        <p:spPr>
          <a:xfrm flipV="1">
            <a:off x="292785" y="955563"/>
            <a:ext cx="11387859" cy="0"/>
          </a:xfrm>
          <a:prstGeom prst="line">
            <a:avLst/>
          </a:prstGeom>
          <a:ln w="57150">
            <a:solidFill>
              <a:schemeClr val="accent6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2285">
              <a:solidFill>
                <a:schemeClr val="bg1"/>
              </a:solidFill>
              <a:cs typeface="Montserrat" panose="00000500000000000000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879250" y="315541"/>
            <a:ext cx="5397726" cy="545339"/>
            <a:chOff x="1758499" y="631083"/>
            <a:chExt cx="10795451" cy="1090678"/>
          </a:xfrm>
        </p:grpSpPr>
        <p:sp>
          <p:nvSpPr>
            <p:cNvPr id="3" name="Shape 1545"/>
            <p:cNvSpPr/>
            <p:nvPr userDrawn="1"/>
          </p:nvSpPr>
          <p:spPr>
            <a:xfrm>
              <a:off x="1758499" y="631083"/>
              <a:ext cx="10795450" cy="74066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rm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4000">
                  <a:solidFill>
                    <a:srgbClr val="656565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s" altLang="en-US" sz="2430" b="0">
                  <a:solidFill>
                    <a:schemeClr val="accent6"/>
                  </a:solidFill>
                  <a:latin typeface="Arya"/>
                  <a:ea typeface="Arya"/>
                  <a:cs typeface="Montserrat" charset="0"/>
                  <a:sym typeface="Montserrat"/>
                </a:rPr>
                <a:t>Modifique el texto de su título en</a:t>
              </a:r>
              <a:endParaRPr sz="2430" b="0">
                <a:solidFill>
                  <a:schemeClr val="accent6"/>
                </a:solidFill>
                <a:latin typeface="Montserrat"/>
                <a:ea typeface="Montserrat"/>
                <a:cs typeface="Montserrat" panose="00000500000000000000" charset="0"/>
                <a:sym typeface="Montserrat"/>
              </a:endParaRPr>
            </a:p>
          </p:txBody>
        </p:sp>
        <p:sp>
          <p:nvSpPr>
            <p:cNvPr id="4" name="Shape 1546"/>
            <p:cNvSpPr/>
            <p:nvPr userDrawn="1"/>
          </p:nvSpPr>
          <p:spPr>
            <a:xfrm>
              <a:off x="1771200" y="1351429"/>
              <a:ext cx="4895758" cy="37033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rm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000">
                  <a:solidFill>
                    <a:srgbClr val="656565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s" sz="1215">
                  <a:solidFill>
                    <a:schemeClr val="accent6"/>
                  </a:solidFill>
                  <a:latin typeface="Arya"/>
                  <a:ea typeface="Arya"/>
                  <a:cs typeface="Montserrat" charset="0"/>
                  <a:sym typeface="Montserrat"/>
                </a:rPr>
                <a:t>Pon tu increíble subtítulo aquí</a:t>
              </a:r>
              <a:endParaRPr sz="1215">
                <a:solidFill>
                  <a:schemeClr val="accent6"/>
                </a:solidFill>
                <a:latin typeface="Montserrat"/>
                <a:ea typeface="Montserrat"/>
                <a:cs typeface="Montserrat" panose="00000500000000000000" charset="0"/>
                <a:sym typeface="Montserrat"/>
              </a:endParaRPr>
            </a:p>
          </p:txBody>
        </p:sp>
      </p:grpSp>
      <p:sp>
        <p:nvSpPr>
          <p:cNvPr id="10" name="Oval 69"/>
          <p:cNvSpPr/>
          <p:nvPr/>
        </p:nvSpPr>
        <p:spPr>
          <a:xfrm>
            <a:off x="10929205" y="731039"/>
            <a:ext cx="129341" cy="1293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6" tIns="22838" rIns="45676" bIns="22838" rtlCol="0" anchor="ctr"/>
          <a:lstStyle/>
          <a:p>
            <a:pPr algn="ctr"/>
            <a:endParaRPr lang="en-US" sz="1285">
              <a:solidFill>
                <a:schemeClr val="bg1"/>
              </a:solidFill>
              <a:cs typeface="Montserrat" panose="00000500000000000000" charset="0"/>
            </a:endParaRPr>
          </a:p>
        </p:txBody>
      </p:sp>
      <p:sp>
        <p:nvSpPr>
          <p:cNvPr id="11" name="Oval 70"/>
          <p:cNvSpPr/>
          <p:nvPr/>
        </p:nvSpPr>
        <p:spPr>
          <a:xfrm>
            <a:off x="11081649" y="731039"/>
            <a:ext cx="129341" cy="1293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6" tIns="22838" rIns="45676" bIns="22838" rtlCol="0" anchor="ctr"/>
          <a:lstStyle/>
          <a:p>
            <a:pPr algn="ctr"/>
            <a:endParaRPr lang="en-US" sz="1285">
              <a:solidFill>
                <a:schemeClr val="bg1"/>
              </a:solidFill>
              <a:cs typeface="Montserrat" panose="00000500000000000000" charset="0"/>
            </a:endParaRPr>
          </a:p>
        </p:txBody>
      </p:sp>
      <p:sp>
        <p:nvSpPr>
          <p:cNvPr id="12" name="Oval 71"/>
          <p:cNvSpPr/>
          <p:nvPr/>
        </p:nvSpPr>
        <p:spPr>
          <a:xfrm>
            <a:off x="11234093" y="731039"/>
            <a:ext cx="129341" cy="1293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6" tIns="22838" rIns="45676" bIns="22838" rtlCol="0" anchor="ctr"/>
          <a:lstStyle/>
          <a:p>
            <a:pPr algn="ctr"/>
            <a:endParaRPr lang="en-US" sz="1285">
              <a:solidFill>
                <a:schemeClr val="bg1"/>
              </a:solidFill>
              <a:cs typeface="Montserrat" panose="00000500000000000000" charset="0"/>
            </a:endParaRPr>
          </a:p>
        </p:txBody>
      </p:sp>
      <p:sp>
        <p:nvSpPr>
          <p:cNvPr id="13" name="Oval 72"/>
          <p:cNvSpPr/>
          <p:nvPr/>
        </p:nvSpPr>
        <p:spPr>
          <a:xfrm>
            <a:off x="11386536" y="731039"/>
            <a:ext cx="129341" cy="1293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6" tIns="22838" rIns="45676" bIns="22838" rtlCol="0" anchor="ctr"/>
          <a:lstStyle/>
          <a:p>
            <a:pPr algn="ctr"/>
            <a:endParaRPr lang="en-US" sz="1285">
              <a:solidFill>
                <a:schemeClr val="bg1"/>
              </a:solidFill>
              <a:cs typeface="Montserrat" panose="00000500000000000000" charset="0"/>
            </a:endParaRPr>
          </a:p>
        </p:txBody>
      </p:sp>
      <p:sp>
        <p:nvSpPr>
          <p:cNvPr id="14" name="Oval 73"/>
          <p:cNvSpPr/>
          <p:nvPr/>
        </p:nvSpPr>
        <p:spPr>
          <a:xfrm>
            <a:off x="11538979" y="731039"/>
            <a:ext cx="129341" cy="1293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6" tIns="22838" rIns="45676" bIns="22838" rtlCol="0" anchor="ctr"/>
          <a:lstStyle/>
          <a:p>
            <a:pPr algn="ctr"/>
            <a:endParaRPr lang="en-US" sz="1285">
              <a:solidFill>
                <a:schemeClr val="bg1"/>
              </a:solidFill>
              <a:cs typeface="Montserrat" panose="00000500000000000000" charset="0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442585" y="6159099"/>
            <a:ext cx="517478" cy="518668"/>
            <a:chOff x="12101513" y="6959600"/>
            <a:chExt cx="1252538" cy="1252538"/>
          </a:xfrm>
          <a:solidFill>
            <a:schemeClr val="accent5">
              <a:alpha val="34000"/>
            </a:schemeClr>
          </a:solidFill>
        </p:grpSpPr>
        <p:sp>
          <p:nvSpPr>
            <p:cNvPr id="17" name="Oval 100"/>
            <p:cNvSpPr>
              <a:spLocks noChangeArrowheads="1"/>
            </p:cNvSpPr>
            <p:nvPr/>
          </p:nvSpPr>
          <p:spPr bwMode="auto">
            <a:xfrm>
              <a:off x="12401551" y="7259638"/>
              <a:ext cx="652463" cy="652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85">
                <a:cs typeface="Montserrat" panose="00000500000000000000" charset="0"/>
              </a:endParaRPr>
            </a:p>
          </p:txBody>
        </p:sp>
        <p:sp>
          <p:nvSpPr>
            <p:cNvPr id="18" name="Freeform 101"/>
            <p:cNvSpPr>
              <a:spLocks noEditPoints="1"/>
            </p:cNvSpPr>
            <p:nvPr/>
          </p:nvSpPr>
          <p:spPr bwMode="auto">
            <a:xfrm>
              <a:off x="12101513" y="6959600"/>
              <a:ext cx="1252538" cy="1252538"/>
            </a:xfrm>
            <a:custGeom>
              <a:avLst/>
              <a:gdLst>
                <a:gd name="T0" fmla="*/ 167 w 334"/>
                <a:gd name="T1" fmla="*/ 334 h 334"/>
                <a:gd name="T2" fmla="*/ 167 w 334"/>
                <a:gd name="T3" fmla="*/ 302 h 334"/>
                <a:gd name="T4" fmla="*/ 302 w 334"/>
                <a:gd name="T5" fmla="*/ 167 h 334"/>
                <a:gd name="T6" fmla="*/ 334 w 334"/>
                <a:gd name="T7" fmla="*/ 166 h 334"/>
                <a:gd name="T8" fmla="*/ 334 w 334"/>
                <a:gd name="T9" fmla="*/ 167 h 334"/>
                <a:gd name="T10" fmla="*/ 167 w 334"/>
                <a:gd name="T11" fmla="*/ 334 h 334"/>
                <a:gd name="T12" fmla="*/ 84 w 334"/>
                <a:gd name="T13" fmla="*/ 312 h 334"/>
                <a:gd name="T14" fmla="*/ 0 w 334"/>
                <a:gd name="T15" fmla="*/ 167 h 334"/>
                <a:gd name="T16" fmla="*/ 22 w 334"/>
                <a:gd name="T17" fmla="*/ 84 h 334"/>
                <a:gd name="T18" fmla="*/ 50 w 334"/>
                <a:gd name="T19" fmla="*/ 100 h 334"/>
                <a:gd name="T20" fmla="*/ 32 w 334"/>
                <a:gd name="T21" fmla="*/ 167 h 334"/>
                <a:gd name="T22" fmla="*/ 100 w 334"/>
                <a:gd name="T23" fmla="*/ 284 h 334"/>
                <a:gd name="T24" fmla="*/ 84 w 334"/>
                <a:gd name="T25" fmla="*/ 312 h 334"/>
                <a:gd name="T26" fmla="*/ 284 w 334"/>
                <a:gd name="T27" fmla="*/ 99 h 334"/>
                <a:gd name="T28" fmla="*/ 167 w 334"/>
                <a:gd name="T29" fmla="*/ 32 h 334"/>
                <a:gd name="T30" fmla="*/ 99 w 334"/>
                <a:gd name="T31" fmla="*/ 50 h 334"/>
                <a:gd name="T32" fmla="*/ 83 w 334"/>
                <a:gd name="T33" fmla="*/ 22 h 334"/>
                <a:gd name="T34" fmla="*/ 167 w 334"/>
                <a:gd name="T35" fmla="*/ 0 h 334"/>
                <a:gd name="T36" fmla="*/ 311 w 334"/>
                <a:gd name="T37" fmla="*/ 83 h 334"/>
                <a:gd name="T38" fmla="*/ 284 w 334"/>
                <a:gd name="T39" fmla="*/ 9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4" h="334">
                  <a:moveTo>
                    <a:pt x="167" y="334"/>
                  </a:moveTo>
                  <a:cubicBezTo>
                    <a:pt x="167" y="302"/>
                    <a:pt x="167" y="302"/>
                    <a:pt x="167" y="302"/>
                  </a:cubicBezTo>
                  <a:cubicBezTo>
                    <a:pt x="242" y="302"/>
                    <a:pt x="302" y="241"/>
                    <a:pt x="302" y="167"/>
                  </a:cubicBezTo>
                  <a:cubicBezTo>
                    <a:pt x="334" y="166"/>
                    <a:pt x="334" y="166"/>
                    <a:pt x="334" y="166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34" y="259"/>
                    <a:pt x="259" y="334"/>
                    <a:pt x="167" y="334"/>
                  </a:cubicBezTo>
                  <a:close/>
                  <a:moveTo>
                    <a:pt x="84" y="312"/>
                  </a:moveTo>
                  <a:cubicBezTo>
                    <a:pt x="32" y="282"/>
                    <a:pt x="0" y="227"/>
                    <a:pt x="0" y="167"/>
                  </a:cubicBezTo>
                  <a:cubicBezTo>
                    <a:pt x="0" y="138"/>
                    <a:pt x="8" y="109"/>
                    <a:pt x="22" y="8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38" y="120"/>
                    <a:pt x="32" y="143"/>
                    <a:pt x="32" y="167"/>
                  </a:cubicBezTo>
                  <a:cubicBezTo>
                    <a:pt x="32" y="215"/>
                    <a:pt x="58" y="260"/>
                    <a:pt x="100" y="284"/>
                  </a:cubicBezTo>
                  <a:lnTo>
                    <a:pt x="84" y="312"/>
                  </a:lnTo>
                  <a:close/>
                  <a:moveTo>
                    <a:pt x="284" y="99"/>
                  </a:moveTo>
                  <a:cubicBezTo>
                    <a:pt x="260" y="58"/>
                    <a:pt x="215" y="32"/>
                    <a:pt x="167" y="32"/>
                  </a:cubicBezTo>
                  <a:cubicBezTo>
                    <a:pt x="143" y="32"/>
                    <a:pt x="120" y="38"/>
                    <a:pt x="99" y="5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108" y="8"/>
                    <a:pt x="138" y="0"/>
                    <a:pt x="167" y="0"/>
                  </a:cubicBezTo>
                  <a:cubicBezTo>
                    <a:pt x="226" y="0"/>
                    <a:pt x="282" y="32"/>
                    <a:pt x="311" y="83"/>
                  </a:cubicBezTo>
                  <a:lnTo>
                    <a:pt x="28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85">
                <a:cs typeface="Montserrat" panose="00000500000000000000" charset="0"/>
              </a:endParaRPr>
            </a:p>
          </p:txBody>
        </p:sp>
      </p:grpSp>
      <p:sp>
        <p:nvSpPr>
          <p:cNvPr id="19" name="椭圆 18"/>
          <p:cNvSpPr/>
          <p:nvPr userDrawn="1"/>
        </p:nvSpPr>
        <p:spPr bwMode="auto">
          <a:xfrm>
            <a:off x="800456" y="6380241"/>
            <a:ext cx="115115" cy="115380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65326" tIns="32663" rIns="65326" bIns="32663" numCol="1" rtlCol="0" anchor="t" anchorCtr="0" compatLnSpc="1"/>
          <a:lstStyle/>
          <a:p>
            <a:pPr algn="ctr"/>
            <a:endParaRPr lang="zh-CN" altLang="en-US" sz="1285">
              <a:cs typeface="Montserrat" panose="00000500000000000000" charset="0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1003058" y="6380241"/>
            <a:ext cx="115115" cy="115380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65326" tIns="32663" rIns="65326" bIns="32663" numCol="1" rtlCol="0" anchor="t" anchorCtr="0" compatLnSpc="1"/>
          <a:lstStyle/>
          <a:p>
            <a:pPr algn="ctr"/>
            <a:endParaRPr lang="zh-CN" altLang="en-US" sz="1285">
              <a:cs typeface="Montserrat" panose="00000500000000000000" charset="0"/>
            </a:endParaRPr>
          </a:p>
        </p:txBody>
      </p:sp>
      <p:sp>
        <p:nvSpPr>
          <p:cNvPr id="21" name="椭圆 20"/>
          <p:cNvSpPr/>
          <p:nvPr userDrawn="1"/>
        </p:nvSpPr>
        <p:spPr bwMode="auto">
          <a:xfrm>
            <a:off x="1205660" y="6380241"/>
            <a:ext cx="115115" cy="115380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65326" tIns="32663" rIns="65326" bIns="32663" numCol="1" rtlCol="0" anchor="t" anchorCtr="0" compatLnSpc="1"/>
          <a:lstStyle/>
          <a:p>
            <a:pPr algn="ctr"/>
            <a:endParaRPr lang="zh-CN" altLang="en-US" sz="1285">
              <a:cs typeface="Montserrat" panose="00000500000000000000" charset="0"/>
            </a:endParaRPr>
          </a:p>
        </p:txBody>
      </p:sp>
      <p:sp>
        <p:nvSpPr>
          <p:cNvPr id="22" name="椭圆 21"/>
          <p:cNvSpPr/>
          <p:nvPr userDrawn="1"/>
        </p:nvSpPr>
        <p:spPr bwMode="auto">
          <a:xfrm>
            <a:off x="1408262" y="6380241"/>
            <a:ext cx="115115" cy="115380"/>
          </a:xfrm>
          <a:prstGeom prst="ellips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65326" tIns="32663" rIns="65326" bIns="32663" numCol="1" rtlCol="0" anchor="t" anchorCtr="0" compatLnSpc="1"/>
          <a:lstStyle/>
          <a:p>
            <a:pPr algn="ctr"/>
            <a:endParaRPr lang="zh-CN" altLang="en-US" sz="1285">
              <a:cs typeface="Montserrat" panose="00000500000000000000" charset="0"/>
            </a:endParaRPr>
          </a:p>
        </p:txBody>
      </p:sp>
      <p:sp>
        <p:nvSpPr>
          <p:cNvPr id="7" name="AutoShape 4"/>
          <p:cNvSpPr>
            <a:spLocks noChangeAspect="1" noChangeArrowheads="1" noTextEdit="1"/>
          </p:cNvSpPr>
          <p:nvPr userDrawn="1"/>
        </p:nvSpPr>
        <p:spPr bwMode="auto">
          <a:xfrm>
            <a:off x="885764" y="956006"/>
            <a:ext cx="309620" cy="32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326" tIns="32663" rIns="65326" bIns="32663" numCol="1" anchor="t" anchorCtr="0" compatLnSpc="1"/>
          <a:lstStyle/>
          <a:p>
            <a:endParaRPr lang="zh-CN" altLang="en-US" sz="1285">
              <a:cs typeface="Montserrat" panose="00000500000000000000" charset="0"/>
            </a:endParaRPr>
          </a:p>
        </p:txBody>
      </p:sp>
      <p:sp>
        <p:nvSpPr>
          <p:cNvPr id="27" name="Freeform 13"/>
          <p:cNvSpPr>
            <a:spLocks noEditPoints="1"/>
          </p:cNvSpPr>
          <p:nvPr userDrawn="1"/>
        </p:nvSpPr>
        <p:spPr bwMode="auto">
          <a:xfrm>
            <a:off x="212932" y="265737"/>
            <a:ext cx="587524" cy="588874"/>
          </a:xfrm>
          <a:custGeom>
            <a:avLst/>
            <a:gdLst>
              <a:gd name="T0" fmla="*/ 193 w 365"/>
              <a:gd name="T1" fmla="*/ 365 h 365"/>
              <a:gd name="T2" fmla="*/ 210 w 365"/>
              <a:gd name="T3" fmla="*/ 314 h 365"/>
              <a:gd name="T4" fmla="*/ 210 w 365"/>
              <a:gd name="T5" fmla="*/ 314 h 365"/>
              <a:gd name="T6" fmla="*/ 170 w 365"/>
              <a:gd name="T7" fmla="*/ 317 h 365"/>
              <a:gd name="T8" fmla="*/ 225 w 365"/>
              <a:gd name="T9" fmla="*/ 360 h 365"/>
              <a:gd name="T10" fmla="*/ 116 w 365"/>
              <a:gd name="T11" fmla="*/ 353 h 365"/>
              <a:gd name="T12" fmla="*/ 248 w 365"/>
              <a:gd name="T13" fmla="*/ 300 h 365"/>
              <a:gd name="T14" fmla="*/ 248 w 365"/>
              <a:gd name="T15" fmla="*/ 300 h 365"/>
              <a:gd name="T16" fmla="*/ 130 w 365"/>
              <a:gd name="T17" fmla="*/ 307 h 365"/>
              <a:gd name="T18" fmla="*/ 276 w 365"/>
              <a:gd name="T19" fmla="*/ 339 h 365"/>
              <a:gd name="T20" fmla="*/ 68 w 365"/>
              <a:gd name="T21" fmla="*/ 325 h 365"/>
              <a:gd name="T22" fmla="*/ 280 w 365"/>
              <a:gd name="T23" fmla="*/ 275 h 365"/>
              <a:gd name="T24" fmla="*/ 280 w 365"/>
              <a:gd name="T25" fmla="*/ 275 h 365"/>
              <a:gd name="T26" fmla="*/ 96 w 365"/>
              <a:gd name="T27" fmla="*/ 286 h 365"/>
              <a:gd name="T28" fmla="*/ 318 w 365"/>
              <a:gd name="T29" fmla="*/ 305 h 365"/>
              <a:gd name="T30" fmla="*/ 31 w 365"/>
              <a:gd name="T31" fmla="*/ 285 h 365"/>
              <a:gd name="T32" fmla="*/ 303 w 365"/>
              <a:gd name="T33" fmla="*/ 242 h 365"/>
              <a:gd name="T34" fmla="*/ 303 w 365"/>
              <a:gd name="T35" fmla="*/ 242 h 365"/>
              <a:gd name="T36" fmla="*/ 69 w 365"/>
              <a:gd name="T37" fmla="*/ 255 h 365"/>
              <a:gd name="T38" fmla="*/ 348 w 365"/>
              <a:gd name="T39" fmla="*/ 258 h 365"/>
              <a:gd name="T40" fmla="*/ 7 w 365"/>
              <a:gd name="T41" fmla="*/ 235 h 365"/>
              <a:gd name="T42" fmla="*/ 315 w 365"/>
              <a:gd name="T43" fmla="*/ 203 h 365"/>
              <a:gd name="T44" fmla="*/ 315 w 365"/>
              <a:gd name="T45" fmla="*/ 203 h 365"/>
              <a:gd name="T46" fmla="*/ 52 w 365"/>
              <a:gd name="T47" fmla="*/ 218 h 365"/>
              <a:gd name="T48" fmla="*/ 1 w 365"/>
              <a:gd name="T49" fmla="*/ 204 h 365"/>
              <a:gd name="T50" fmla="*/ 0 w 365"/>
              <a:gd name="T51" fmla="*/ 181 h 365"/>
              <a:gd name="T52" fmla="*/ 316 w 365"/>
              <a:gd name="T53" fmla="*/ 200 h 365"/>
              <a:gd name="T54" fmla="*/ 2 w 365"/>
              <a:gd name="T55" fmla="*/ 153 h 365"/>
              <a:gd name="T56" fmla="*/ 2 w 365"/>
              <a:gd name="T57" fmla="*/ 153 h 365"/>
              <a:gd name="T58" fmla="*/ 364 w 365"/>
              <a:gd name="T59" fmla="*/ 163 h 365"/>
              <a:gd name="T60" fmla="*/ 50 w 365"/>
              <a:gd name="T61" fmla="*/ 158 h 365"/>
              <a:gd name="T62" fmla="*/ 307 w 365"/>
              <a:gd name="T63" fmla="*/ 132 h 365"/>
              <a:gd name="T64" fmla="*/ 19 w 365"/>
              <a:gd name="T65" fmla="*/ 101 h 365"/>
              <a:gd name="T66" fmla="*/ 19 w 365"/>
              <a:gd name="T67" fmla="*/ 101 h 365"/>
              <a:gd name="T68" fmla="*/ 350 w 365"/>
              <a:gd name="T69" fmla="*/ 110 h 365"/>
              <a:gd name="T70" fmla="*/ 63 w 365"/>
              <a:gd name="T71" fmla="*/ 119 h 365"/>
              <a:gd name="T72" fmla="*/ 286 w 365"/>
              <a:gd name="T73" fmla="*/ 97 h 365"/>
              <a:gd name="T74" fmla="*/ 51 w 365"/>
              <a:gd name="T75" fmla="*/ 56 h 365"/>
              <a:gd name="T76" fmla="*/ 51 w 365"/>
              <a:gd name="T77" fmla="*/ 56 h 365"/>
              <a:gd name="T78" fmla="*/ 320 w 365"/>
              <a:gd name="T79" fmla="*/ 63 h 365"/>
              <a:gd name="T80" fmla="*/ 88 w 365"/>
              <a:gd name="T81" fmla="*/ 87 h 365"/>
              <a:gd name="T82" fmla="*/ 256 w 365"/>
              <a:gd name="T83" fmla="*/ 70 h 365"/>
              <a:gd name="T84" fmla="*/ 94 w 365"/>
              <a:gd name="T85" fmla="*/ 23 h 365"/>
              <a:gd name="T86" fmla="*/ 94 w 365"/>
              <a:gd name="T87" fmla="*/ 23 h 365"/>
              <a:gd name="T88" fmla="*/ 279 w 365"/>
              <a:gd name="T89" fmla="*/ 27 h 365"/>
              <a:gd name="T90" fmla="*/ 120 w 365"/>
              <a:gd name="T91" fmla="*/ 63 h 365"/>
              <a:gd name="T92" fmla="*/ 219 w 365"/>
              <a:gd name="T93" fmla="*/ 53 h 365"/>
              <a:gd name="T94" fmla="*/ 146 w 365"/>
              <a:gd name="T95" fmla="*/ 4 h 365"/>
              <a:gd name="T96" fmla="*/ 146 w 365"/>
              <a:gd name="T97" fmla="*/ 4 h 365"/>
              <a:gd name="T98" fmla="*/ 228 w 365"/>
              <a:gd name="T99" fmla="*/ 6 h 365"/>
              <a:gd name="T100" fmla="*/ 159 w 365"/>
              <a:gd name="T101" fmla="*/ 50 h 365"/>
              <a:gd name="T102" fmla="*/ 178 w 365"/>
              <a:gd name="T103" fmla="*/ 0 h 365"/>
              <a:gd name="T104" fmla="*/ 201 w 365"/>
              <a:gd name="T105" fmla="*/ 1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5" h="365">
                <a:moveTo>
                  <a:pt x="173" y="317"/>
                </a:moveTo>
                <a:cubicBezTo>
                  <a:pt x="170" y="365"/>
                  <a:pt x="170" y="365"/>
                  <a:pt x="170" y="365"/>
                </a:cubicBezTo>
                <a:cubicBezTo>
                  <a:pt x="174" y="365"/>
                  <a:pt x="178" y="365"/>
                  <a:pt x="182" y="365"/>
                </a:cubicBezTo>
                <a:cubicBezTo>
                  <a:pt x="186" y="365"/>
                  <a:pt x="189" y="365"/>
                  <a:pt x="193" y="365"/>
                </a:cubicBezTo>
                <a:cubicBezTo>
                  <a:pt x="190" y="317"/>
                  <a:pt x="190" y="317"/>
                  <a:pt x="190" y="317"/>
                </a:cubicBezTo>
                <a:cubicBezTo>
                  <a:pt x="187" y="317"/>
                  <a:pt x="185" y="317"/>
                  <a:pt x="182" y="317"/>
                </a:cubicBezTo>
                <a:cubicBezTo>
                  <a:pt x="179" y="317"/>
                  <a:pt x="176" y="317"/>
                  <a:pt x="173" y="317"/>
                </a:cubicBezTo>
                <a:moveTo>
                  <a:pt x="210" y="314"/>
                </a:moveTo>
                <a:cubicBezTo>
                  <a:pt x="205" y="315"/>
                  <a:pt x="199" y="316"/>
                  <a:pt x="193" y="317"/>
                </a:cubicBezTo>
                <a:cubicBezTo>
                  <a:pt x="197" y="365"/>
                  <a:pt x="197" y="365"/>
                  <a:pt x="197" y="365"/>
                </a:cubicBezTo>
                <a:cubicBezTo>
                  <a:pt x="205" y="364"/>
                  <a:pt x="213" y="363"/>
                  <a:pt x="220" y="361"/>
                </a:cubicBezTo>
                <a:cubicBezTo>
                  <a:pt x="210" y="314"/>
                  <a:pt x="210" y="314"/>
                  <a:pt x="210" y="314"/>
                </a:cubicBezTo>
                <a:moveTo>
                  <a:pt x="153" y="314"/>
                </a:moveTo>
                <a:cubicBezTo>
                  <a:pt x="142" y="361"/>
                  <a:pt x="142" y="361"/>
                  <a:pt x="142" y="361"/>
                </a:cubicBezTo>
                <a:cubicBezTo>
                  <a:pt x="150" y="363"/>
                  <a:pt x="158" y="364"/>
                  <a:pt x="165" y="364"/>
                </a:cubicBezTo>
                <a:cubicBezTo>
                  <a:pt x="170" y="317"/>
                  <a:pt x="170" y="317"/>
                  <a:pt x="170" y="317"/>
                </a:cubicBezTo>
                <a:cubicBezTo>
                  <a:pt x="164" y="316"/>
                  <a:pt x="158" y="315"/>
                  <a:pt x="153" y="314"/>
                </a:cubicBezTo>
                <a:moveTo>
                  <a:pt x="230" y="309"/>
                </a:moveTo>
                <a:cubicBezTo>
                  <a:pt x="224" y="311"/>
                  <a:pt x="219" y="312"/>
                  <a:pt x="213" y="314"/>
                </a:cubicBezTo>
                <a:cubicBezTo>
                  <a:pt x="225" y="360"/>
                  <a:pt x="225" y="360"/>
                  <a:pt x="225" y="360"/>
                </a:cubicBezTo>
                <a:cubicBezTo>
                  <a:pt x="232" y="358"/>
                  <a:pt x="239" y="356"/>
                  <a:pt x="247" y="353"/>
                </a:cubicBezTo>
                <a:cubicBezTo>
                  <a:pt x="230" y="309"/>
                  <a:pt x="230" y="309"/>
                  <a:pt x="230" y="309"/>
                </a:cubicBezTo>
                <a:moveTo>
                  <a:pt x="133" y="308"/>
                </a:moveTo>
                <a:cubicBezTo>
                  <a:pt x="116" y="353"/>
                  <a:pt x="116" y="353"/>
                  <a:pt x="116" y="353"/>
                </a:cubicBezTo>
                <a:cubicBezTo>
                  <a:pt x="123" y="356"/>
                  <a:pt x="131" y="358"/>
                  <a:pt x="138" y="360"/>
                </a:cubicBezTo>
                <a:cubicBezTo>
                  <a:pt x="150" y="313"/>
                  <a:pt x="150" y="313"/>
                  <a:pt x="150" y="313"/>
                </a:cubicBezTo>
                <a:cubicBezTo>
                  <a:pt x="144" y="312"/>
                  <a:pt x="139" y="310"/>
                  <a:pt x="133" y="308"/>
                </a:cubicBezTo>
                <a:moveTo>
                  <a:pt x="248" y="300"/>
                </a:moveTo>
                <a:cubicBezTo>
                  <a:pt x="243" y="303"/>
                  <a:pt x="238" y="305"/>
                  <a:pt x="233" y="307"/>
                </a:cubicBezTo>
                <a:cubicBezTo>
                  <a:pt x="251" y="352"/>
                  <a:pt x="251" y="352"/>
                  <a:pt x="251" y="352"/>
                </a:cubicBezTo>
                <a:cubicBezTo>
                  <a:pt x="258" y="349"/>
                  <a:pt x="265" y="346"/>
                  <a:pt x="272" y="342"/>
                </a:cubicBezTo>
                <a:cubicBezTo>
                  <a:pt x="248" y="300"/>
                  <a:pt x="248" y="300"/>
                  <a:pt x="248" y="300"/>
                </a:cubicBezTo>
                <a:moveTo>
                  <a:pt x="115" y="299"/>
                </a:moveTo>
                <a:cubicBezTo>
                  <a:pt x="91" y="341"/>
                  <a:pt x="91" y="341"/>
                  <a:pt x="91" y="341"/>
                </a:cubicBezTo>
                <a:cubicBezTo>
                  <a:pt x="98" y="345"/>
                  <a:pt x="105" y="348"/>
                  <a:pt x="112" y="351"/>
                </a:cubicBezTo>
                <a:cubicBezTo>
                  <a:pt x="130" y="307"/>
                  <a:pt x="130" y="307"/>
                  <a:pt x="130" y="307"/>
                </a:cubicBezTo>
                <a:cubicBezTo>
                  <a:pt x="125" y="305"/>
                  <a:pt x="120" y="302"/>
                  <a:pt x="115" y="299"/>
                </a:cubicBezTo>
                <a:moveTo>
                  <a:pt x="265" y="289"/>
                </a:moveTo>
                <a:cubicBezTo>
                  <a:pt x="261" y="292"/>
                  <a:pt x="256" y="295"/>
                  <a:pt x="251" y="298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82" y="336"/>
                  <a:pt x="289" y="331"/>
                  <a:pt x="295" y="326"/>
                </a:cubicBezTo>
                <a:cubicBezTo>
                  <a:pt x="265" y="289"/>
                  <a:pt x="265" y="289"/>
                  <a:pt x="265" y="289"/>
                </a:cubicBezTo>
                <a:moveTo>
                  <a:pt x="98" y="288"/>
                </a:moveTo>
                <a:cubicBezTo>
                  <a:pt x="68" y="325"/>
                  <a:pt x="68" y="325"/>
                  <a:pt x="68" y="325"/>
                </a:cubicBezTo>
                <a:cubicBezTo>
                  <a:pt x="74" y="330"/>
                  <a:pt x="81" y="335"/>
                  <a:pt x="87" y="339"/>
                </a:cubicBezTo>
                <a:cubicBezTo>
                  <a:pt x="112" y="298"/>
                  <a:pt x="112" y="298"/>
                  <a:pt x="112" y="298"/>
                </a:cubicBezTo>
                <a:cubicBezTo>
                  <a:pt x="107" y="295"/>
                  <a:pt x="103" y="291"/>
                  <a:pt x="98" y="288"/>
                </a:cubicBezTo>
                <a:moveTo>
                  <a:pt x="280" y="275"/>
                </a:moveTo>
                <a:cubicBezTo>
                  <a:pt x="276" y="279"/>
                  <a:pt x="272" y="283"/>
                  <a:pt x="268" y="287"/>
                </a:cubicBezTo>
                <a:cubicBezTo>
                  <a:pt x="298" y="324"/>
                  <a:pt x="298" y="324"/>
                  <a:pt x="298" y="324"/>
                </a:cubicBezTo>
                <a:cubicBezTo>
                  <a:pt x="304" y="319"/>
                  <a:pt x="310" y="313"/>
                  <a:pt x="315" y="308"/>
                </a:cubicBezTo>
                <a:cubicBezTo>
                  <a:pt x="280" y="275"/>
                  <a:pt x="280" y="275"/>
                  <a:pt x="280" y="275"/>
                </a:cubicBezTo>
                <a:moveTo>
                  <a:pt x="83" y="274"/>
                </a:moveTo>
                <a:cubicBezTo>
                  <a:pt x="48" y="307"/>
                  <a:pt x="48" y="307"/>
                  <a:pt x="48" y="307"/>
                </a:cubicBezTo>
                <a:cubicBezTo>
                  <a:pt x="53" y="312"/>
                  <a:pt x="59" y="318"/>
                  <a:pt x="65" y="322"/>
                </a:cubicBezTo>
                <a:cubicBezTo>
                  <a:pt x="96" y="286"/>
                  <a:pt x="96" y="286"/>
                  <a:pt x="96" y="286"/>
                </a:cubicBezTo>
                <a:cubicBezTo>
                  <a:pt x="91" y="282"/>
                  <a:pt x="87" y="278"/>
                  <a:pt x="83" y="274"/>
                </a:cubicBezTo>
                <a:moveTo>
                  <a:pt x="293" y="259"/>
                </a:moveTo>
                <a:cubicBezTo>
                  <a:pt x="290" y="264"/>
                  <a:pt x="286" y="268"/>
                  <a:pt x="282" y="272"/>
                </a:cubicBezTo>
                <a:cubicBezTo>
                  <a:pt x="318" y="305"/>
                  <a:pt x="318" y="305"/>
                  <a:pt x="318" y="305"/>
                </a:cubicBezTo>
                <a:cubicBezTo>
                  <a:pt x="323" y="299"/>
                  <a:pt x="328" y="293"/>
                  <a:pt x="332" y="286"/>
                </a:cubicBezTo>
                <a:cubicBezTo>
                  <a:pt x="293" y="259"/>
                  <a:pt x="293" y="259"/>
                  <a:pt x="293" y="259"/>
                </a:cubicBezTo>
                <a:moveTo>
                  <a:pt x="71" y="258"/>
                </a:moveTo>
                <a:cubicBezTo>
                  <a:pt x="31" y="285"/>
                  <a:pt x="31" y="285"/>
                  <a:pt x="31" y="285"/>
                </a:cubicBezTo>
                <a:cubicBezTo>
                  <a:pt x="35" y="291"/>
                  <a:pt x="40" y="297"/>
                  <a:pt x="45" y="303"/>
                </a:cubicBezTo>
                <a:cubicBezTo>
                  <a:pt x="81" y="271"/>
                  <a:pt x="81" y="271"/>
                  <a:pt x="81" y="271"/>
                </a:cubicBezTo>
                <a:cubicBezTo>
                  <a:pt x="77" y="267"/>
                  <a:pt x="74" y="263"/>
                  <a:pt x="71" y="258"/>
                </a:cubicBezTo>
                <a:moveTo>
                  <a:pt x="303" y="242"/>
                </a:moveTo>
                <a:cubicBezTo>
                  <a:pt x="301" y="247"/>
                  <a:pt x="298" y="252"/>
                  <a:pt x="295" y="256"/>
                </a:cubicBezTo>
                <a:cubicBezTo>
                  <a:pt x="335" y="283"/>
                  <a:pt x="335" y="283"/>
                  <a:pt x="335" y="283"/>
                </a:cubicBezTo>
                <a:cubicBezTo>
                  <a:pt x="339" y="276"/>
                  <a:pt x="343" y="270"/>
                  <a:pt x="346" y="263"/>
                </a:cubicBezTo>
                <a:cubicBezTo>
                  <a:pt x="303" y="242"/>
                  <a:pt x="303" y="242"/>
                  <a:pt x="303" y="242"/>
                </a:cubicBezTo>
                <a:moveTo>
                  <a:pt x="61" y="240"/>
                </a:moveTo>
                <a:cubicBezTo>
                  <a:pt x="17" y="261"/>
                  <a:pt x="17" y="261"/>
                  <a:pt x="17" y="261"/>
                </a:cubicBezTo>
                <a:cubicBezTo>
                  <a:pt x="20" y="268"/>
                  <a:pt x="24" y="275"/>
                  <a:pt x="28" y="281"/>
                </a:cubicBezTo>
                <a:cubicBezTo>
                  <a:pt x="69" y="255"/>
                  <a:pt x="69" y="255"/>
                  <a:pt x="69" y="255"/>
                </a:cubicBezTo>
                <a:cubicBezTo>
                  <a:pt x="66" y="250"/>
                  <a:pt x="63" y="245"/>
                  <a:pt x="61" y="240"/>
                </a:cubicBezTo>
                <a:moveTo>
                  <a:pt x="311" y="223"/>
                </a:moveTo>
                <a:cubicBezTo>
                  <a:pt x="309" y="228"/>
                  <a:pt x="307" y="233"/>
                  <a:pt x="305" y="239"/>
                </a:cubicBezTo>
                <a:cubicBezTo>
                  <a:pt x="348" y="258"/>
                  <a:pt x="348" y="258"/>
                  <a:pt x="348" y="258"/>
                </a:cubicBezTo>
                <a:cubicBezTo>
                  <a:pt x="351" y="252"/>
                  <a:pt x="354" y="244"/>
                  <a:pt x="356" y="237"/>
                </a:cubicBezTo>
                <a:cubicBezTo>
                  <a:pt x="311" y="223"/>
                  <a:pt x="311" y="223"/>
                  <a:pt x="311" y="223"/>
                </a:cubicBezTo>
                <a:moveTo>
                  <a:pt x="53" y="221"/>
                </a:moveTo>
                <a:cubicBezTo>
                  <a:pt x="7" y="235"/>
                  <a:pt x="7" y="235"/>
                  <a:pt x="7" y="235"/>
                </a:cubicBezTo>
                <a:cubicBezTo>
                  <a:pt x="9" y="243"/>
                  <a:pt x="12" y="250"/>
                  <a:pt x="15" y="257"/>
                </a:cubicBezTo>
                <a:cubicBezTo>
                  <a:pt x="59" y="237"/>
                  <a:pt x="59" y="237"/>
                  <a:pt x="59" y="237"/>
                </a:cubicBezTo>
                <a:cubicBezTo>
                  <a:pt x="57" y="232"/>
                  <a:pt x="55" y="227"/>
                  <a:pt x="53" y="221"/>
                </a:cubicBezTo>
                <a:moveTo>
                  <a:pt x="315" y="203"/>
                </a:moveTo>
                <a:cubicBezTo>
                  <a:pt x="314" y="208"/>
                  <a:pt x="313" y="214"/>
                  <a:pt x="312" y="219"/>
                </a:cubicBezTo>
                <a:cubicBezTo>
                  <a:pt x="358" y="233"/>
                  <a:pt x="358" y="233"/>
                  <a:pt x="358" y="233"/>
                </a:cubicBezTo>
                <a:cubicBezTo>
                  <a:pt x="360" y="225"/>
                  <a:pt x="362" y="218"/>
                  <a:pt x="363" y="210"/>
                </a:cubicBezTo>
                <a:cubicBezTo>
                  <a:pt x="315" y="203"/>
                  <a:pt x="315" y="203"/>
                  <a:pt x="315" y="203"/>
                </a:cubicBezTo>
                <a:moveTo>
                  <a:pt x="49" y="202"/>
                </a:moveTo>
                <a:cubicBezTo>
                  <a:pt x="1" y="208"/>
                  <a:pt x="1" y="208"/>
                  <a:pt x="1" y="208"/>
                </a:cubicBezTo>
                <a:cubicBezTo>
                  <a:pt x="2" y="216"/>
                  <a:pt x="4" y="224"/>
                  <a:pt x="6" y="231"/>
                </a:cubicBezTo>
                <a:cubicBezTo>
                  <a:pt x="52" y="218"/>
                  <a:pt x="52" y="218"/>
                  <a:pt x="52" y="218"/>
                </a:cubicBezTo>
                <a:cubicBezTo>
                  <a:pt x="51" y="213"/>
                  <a:pt x="50" y="207"/>
                  <a:pt x="49" y="202"/>
                </a:cubicBezTo>
                <a:moveTo>
                  <a:pt x="0" y="181"/>
                </a:moveTo>
                <a:cubicBezTo>
                  <a:pt x="0" y="183"/>
                  <a:pt x="0" y="183"/>
                  <a:pt x="0" y="183"/>
                </a:cubicBezTo>
                <a:cubicBezTo>
                  <a:pt x="0" y="190"/>
                  <a:pt x="0" y="197"/>
                  <a:pt x="1" y="204"/>
                </a:cubicBezTo>
                <a:cubicBezTo>
                  <a:pt x="48" y="198"/>
                  <a:pt x="48" y="198"/>
                  <a:pt x="48" y="198"/>
                </a:cubicBezTo>
                <a:cubicBezTo>
                  <a:pt x="48" y="193"/>
                  <a:pt x="48" y="188"/>
                  <a:pt x="48" y="183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0" y="181"/>
                  <a:pt x="0" y="181"/>
                  <a:pt x="0" y="181"/>
                </a:cubicBezTo>
                <a:moveTo>
                  <a:pt x="364" y="168"/>
                </a:moveTo>
                <a:cubicBezTo>
                  <a:pt x="316" y="172"/>
                  <a:pt x="316" y="172"/>
                  <a:pt x="316" y="172"/>
                </a:cubicBezTo>
                <a:cubicBezTo>
                  <a:pt x="317" y="175"/>
                  <a:pt x="317" y="179"/>
                  <a:pt x="317" y="183"/>
                </a:cubicBezTo>
                <a:cubicBezTo>
                  <a:pt x="317" y="188"/>
                  <a:pt x="316" y="194"/>
                  <a:pt x="316" y="200"/>
                </a:cubicBezTo>
                <a:cubicBezTo>
                  <a:pt x="363" y="206"/>
                  <a:pt x="363" y="206"/>
                  <a:pt x="363" y="206"/>
                </a:cubicBezTo>
                <a:cubicBezTo>
                  <a:pt x="364" y="198"/>
                  <a:pt x="365" y="190"/>
                  <a:pt x="365" y="183"/>
                </a:cubicBezTo>
                <a:cubicBezTo>
                  <a:pt x="365" y="178"/>
                  <a:pt x="365" y="173"/>
                  <a:pt x="364" y="168"/>
                </a:cubicBezTo>
                <a:moveTo>
                  <a:pt x="2" y="153"/>
                </a:moveTo>
                <a:cubicBezTo>
                  <a:pt x="1" y="161"/>
                  <a:pt x="0" y="169"/>
                  <a:pt x="0" y="176"/>
                </a:cubicBezTo>
                <a:cubicBezTo>
                  <a:pt x="48" y="178"/>
                  <a:pt x="48" y="178"/>
                  <a:pt x="48" y="178"/>
                </a:cubicBezTo>
                <a:cubicBezTo>
                  <a:pt x="48" y="172"/>
                  <a:pt x="48" y="167"/>
                  <a:pt x="49" y="161"/>
                </a:cubicBezTo>
                <a:cubicBezTo>
                  <a:pt x="2" y="153"/>
                  <a:pt x="2" y="153"/>
                  <a:pt x="2" y="153"/>
                </a:cubicBezTo>
                <a:moveTo>
                  <a:pt x="360" y="140"/>
                </a:moveTo>
                <a:cubicBezTo>
                  <a:pt x="313" y="151"/>
                  <a:pt x="313" y="151"/>
                  <a:pt x="313" y="151"/>
                </a:cubicBezTo>
                <a:cubicBezTo>
                  <a:pt x="314" y="157"/>
                  <a:pt x="315" y="163"/>
                  <a:pt x="316" y="168"/>
                </a:cubicBezTo>
                <a:cubicBezTo>
                  <a:pt x="364" y="163"/>
                  <a:pt x="364" y="163"/>
                  <a:pt x="364" y="163"/>
                </a:cubicBezTo>
                <a:cubicBezTo>
                  <a:pt x="363" y="155"/>
                  <a:pt x="362" y="148"/>
                  <a:pt x="360" y="140"/>
                </a:cubicBezTo>
                <a:moveTo>
                  <a:pt x="8" y="126"/>
                </a:moveTo>
                <a:cubicBezTo>
                  <a:pt x="6" y="134"/>
                  <a:pt x="4" y="141"/>
                  <a:pt x="3" y="149"/>
                </a:cubicBezTo>
                <a:cubicBezTo>
                  <a:pt x="50" y="158"/>
                  <a:pt x="50" y="158"/>
                  <a:pt x="50" y="158"/>
                </a:cubicBezTo>
                <a:cubicBezTo>
                  <a:pt x="51" y="152"/>
                  <a:pt x="52" y="147"/>
                  <a:pt x="54" y="141"/>
                </a:cubicBezTo>
                <a:cubicBezTo>
                  <a:pt x="8" y="126"/>
                  <a:pt x="8" y="126"/>
                  <a:pt x="8" y="126"/>
                </a:cubicBezTo>
                <a:moveTo>
                  <a:pt x="351" y="114"/>
                </a:moveTo>
                <a:cubicBezTo>
                  <a:pt x="307" y="132"/>
                  <a:pt x="307" y="132"/>
                  <a:pt x="307" y="132"/>
                </a:cubicBezTo>
                <a:cubicBezTo>
                  <a:pt x="309" y="137"/>
                  <a:pt x="311" y="143"/>
                  <a:pt x="312" y="148"/>
                </a:cubicBezTo>
                <a:cubicBezTo>
                  <a:pt x="359" y="136"/>
                  <a:pt x="359" y="136"/>
                  <a:pt x="359" y="136"/>
                </a:cubicBezTo>
                <a:cubicBezTo>
                  <a:pt x="357" y="129"/>
                  <a:pt x="354" y="121"/>
                  <a:pt x="351" y="114"/>
                </a:cubicBezTo>
                <a:moveTo>
                  <a:pt x="19" y="101"/>
                </a:moveTo>
                <a:cubicBezTo>
                  <a:pt x="15" y="108"/>
                  <a:pt x="12" y="115"/>
                  <a:pt x="10" y="122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7" y="133"/>
                  <a:pt x="59" y="127"/>
                  <a:pt x="62" y="122"/>
                </a:cubicBezTo>
                <a:cubicBezTo>
                  <a:pt x="19" y="101"/>
                  <a:pt x="19" y="101"/>
                  <a:pt x="19" y="101"/>
                </a:cubicBezTo>
                <a:moveTo>
                  <a:pt x="339" y="89"/>
                </a:moveTo>
                <a:cubicBezTo>
                  <a:pt x="298" y="114"/>
                  <a:pt x="298" y="114"/>
                  <a:pt x="298" y="114"/>
                </a:cubicBezTo>
                <a:cubicBezTo>
                  <a:pt x="301" y="119"/>
                  <a:pt x="303" y="124"/>
                  <a:pt x="306" y="129"/>
                </a:cubicBezTo>
                <a:cubicBezTo>
                  <a:pt x="350" y="110"/>
                  <a:pt x="350" y="110"/>
                  <a:pt x="350" y="110"/>
                </a:cubicBezTo>
                <a:cubicBezTo>
                  <a:pt x="347" y="103"/>
                  <a:pt x="343" y="96"/>
                  <a:pt x="339" y="89"/>
                </a:cubicBezTo>
                <a:moveTo>
                  <a:pt x="33" y="77"/>
                </a:moveTo>
                <a:cubicBezTo>
                  <a:pt x="29" y="83"/>
                  <a:pt x="24" y="90"/>
                  <a:pt x="21" y="97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6" y="114"/>
                  <a:pt x="69" y="110"/>
                  <a:pt x="72" y="105"/>
                </a:cubicBezTo>
                <a:cubicBezTo>
                  <a:pt x="33" y="77"/>
                  <a:pt x="33" y="77"/>
                  <a:pt x="33" y="77"/>
                </a:cubicBezTo>
                <a:moveTo>
                  <a:pt x="323" y="67"/>
                </a:moveTo>
                <a:cubicBezTo>
                  <a:pt x="286" y="97"/>
                  <a:pt x="286" y="97"/>
                  <a:pt x="286" y="97"/>
                </a:cubicBezTo>
                <a:cubicBezTo>
                  <a:pt x="290" y="102"/>
                  <a:pt x="293" y="106"/>
                  <a:pt x="296" y="111"/>
                </a:cubicBezTo>
                <a:cubicBezTo>
                  <a:pt x="337" y="85"/>
                  <a:pt x="337" y="85"/>
                  <a:pt x="337" y="85"/>
                </a:cubicBezTo>
                <a:cubicBezTo>
                  <a:pt x="333" y="79"/>
                  <a:pt x="328" y="73"/>
                  <a:pt x="323" y="67"/>
                </a:cubicBezTo>
                <a:moveTo>
                  <a:pt x="51" y="56"/>
                </a:moveTo>
                <a:cubicBezTo>
                  <a:pt x="45" y="61"/>
                  <a:pt x="40" y="67"/>
                  <a:pt x="36" y="74"/>
                </a:cubicBezTo>
                <a:cubicBezTo>
                  <a:pt x="74" y="102"/>
                  <a:pt x="74" y="102"/>
                  <a:pt x="74" y="102"/>
                </a:cubicBezTo>
                <a:cubicBezTo>
                  <a:pt x="78" y="98"/>
                  <a:pt x="81" y="93"/>
                  <a:pt x="85" y="89"/>
                </a:cubicBezTo>
                <a:cubicBezTo>
                  <a:pt x="51" y="56"/>
                  <a:pt x="51" y="56"/>
                  <a:pt x="51" y="56"/>
                </a:cubicBezTo>
                <a:moveTo>
                  <a:pt x="304" y="47"/>
                </a:moveTo>
                <a:cubicBezTo>
                  <a:pt x="272" y="83"/>
                  <a:pt x="272" y="83"/>
                  <a:pt x="272" y="83"/>
                </a:cubicBezTo>
                <a:cubicBezTo>
                  <a:pt x="276" y="86"/>
                  <a:pt x="280" y="90"/>
                  <a:pt x="284" y="95"/>
                </a:cubicBezTo>
                <a:cubicBezTo>
                  <a:pt x="320" y="63"/>
                  <a:pt x="320" y="63"/>
                  <a:pt x="320" y="63"/>
                </a:cubicBezTo>
                <a:cubicBezTo>
                  <a:pt x="315" y="58"/>
                  <a:pt x="310" y="52"/>
                  <a:pt x="304" y="47"/>
                </a:cubicBezTo>
                <a:moveTo>
                  <a:pt x="71" y="38"/>
                </a:moveTo>
                <a:cubicBezTo>
                  <a:pt x="65" y="42"/>
                  <a:pt x="59" y="47"/>
                  <a:pt x="54" y="53"/>
                </a:cubicBezTo>
                <a:cubicBezTo>
                  <a:pt x="88" y="87"/>
                  <a:pt x="88" y="87"/>
                  <a:pt x="88" y="87"/>
                </a:cubicBezTo>
                <a:cubicBezTo>
                  <a:pt x="92" y="83"/>
                  <a:pt x="96" y="79"/>
                  <a:pt x="100" y="76"/>
                </a:cubicBezTo>
                <a:cubicBezTo>
                  <a:pt x="71" y="38"/>
                  <a:pt x="71" y="38"/>
                  <a:pt x="71" y="38"/>
                </a:cubicBezTo>
                <a:moveTo>
                  <a:pt x="283" y="30"/>
                </a:moveTo>
                <a:cubicBezTo>
                  <a:pt x="256" y="70"/>
                  <a:pt x="256" y="70"/>
                  <a:pt x="256" y="70"/>
                </a:cubicBezTo>
                <a:cubicBezTo>
                  <a:pt x="261" y="73"/>
                  <a:pt x="265" y="77"/>
                  <a:pt x="270" y="80"/>
                </a:cubicBezTo>
                <a:cubicBezTo>
                  <a:pt x="301" y="44"/>
                  <a:pt x="301" y="44"/>
                  <a:pt x="301" y="44"/>
                </a:cubicBezTo>
                <a:cubicBezTo>
                  <a:pt x="295" y="39"/>
                  <a:pt x="289" y="34"/>
                  <a:pt x="283" y="30"/>
                </a:cubicBezTo>
                <a:moveTo>
                  <a:pt x="94" y="23"/>
                </a:moveTo>
                <a:cubicBezTo>
                  <a:pt x="87" y="26"/>
                  <a:pt x="81" y="30"/>
                  <a:pt x="75" y="35"/>
                </a:cubicBezTo>
                <a:cubicBezTo>
                  <a:pt x="103" y="74"/>
                  <a:pt x="103" y="74"/>
                  <a:pt x="103" y="74"/>
                </a:cubicBezTo>
                <a:cubicBezTo>
                  <a:pt x="108" y="70"/>
                  <a:pt x="112" y="67"/>
                  <a:pt x="117" y="65"/>
                </a:cubicBezTo>
                <a:cubicBezTo>
                  <a:pt x="94" y="23"/>
                  <a:pt x="94" y="23"/>
                  <a:pt x="94" y="23"/>
                </a:cubicBezTo>
                <a:moveTo>
                  <a:pt x="258" y="17"/>
                </a:moveTo>
                <a:cubicBezTo>
                  <a:pt x="238" y="60"/>
                  <a:pt x="238" y="60"/>
                  <a:pt x="238" y="60"/>
                </a:cubicBezTo>
                <a:cubicBezTo>
                  <a:pt x="243" y="63"/>
                  <a:pt x="248" y="65"/>
                  <a:pt x="253" y="68"/>
                </a:cubicBezTo>
                <a:cubicBezTo>
                  <a:pt x="279" y="27"/>
                  <a:pt x="279" y="27"/>
                  <a:pt x="279" y="27"/>
                </a:cubicBezTo>
                <a:cubicBezTo>
                  <a:pt x="272" y="23"/>
                  <a:pt x="265" y="20"/>
                  <a:pt x="258" y="17"/>
                </a:cubicBezTo>
                <a:moveTo>
                  <a:pt x="119" y="11"/>
                </a:moveTo>
                <a:cubicBezTo>
                  <a:pt x="112" y="14"/>
                  <a:pt x="105" y="17"/>
                  <a:pt x="98" y="20"/>
                </a:cubicBezTo>
                <a:cubicBezTo>
                  <a:pt x="120" y="63"/>
                  <a:pt x="120" y="63"/>
                  <a:pt x="120" y="63"/>
                </a:cubicBezTo>
                <a:cubicBezTo>
                  <a:pt x="125" y="60"/>
                  <a:pt x="131" y="58"/>
                  <a:pt x="136" y="56"/>
                </a:cubicBezTo>
                <a:cubicBezTo>
                  <a:pt x="119" y="11"/>
                  <a:pt x="119" y="11"/>
                  <a:pt x="119" y="11"/>
                </a:cubicBezTo>
                <a:moveTo>
                  <a:pt x="232" y="7"/>
                </a:moveTo>
                <a:cubicBezTo>
                  <a:pt x="219" y="53"/>
                  <a:pt x="219" y="53"/>
                  <a:pt x="219" y="53"/>
                </a:cubicBezTo>
                <a:cubicBezTo>
                  <a:pt x="225" y="55"/>
                  <a:pt x="230" y="57"/>
                  <a:pt x="235" y="59"/>
                </a:cubicBezTo>
                <a:cubicBezTo>
                  <a:pt x="254" y="15"/>
                  <a:pt x="254" y="15"/>
                  <a:pt x="254" y="15"/>
                </a:cubicBezTo>
                <a:cubicBezTo>
                  <a:pt x="247" y="12"/>
                  <a:pt x="240" y="9"/>
                  <a:pt x="232" y="7"/>
                </a:cubicBezTo>
                <a:moveTo>
                  <a:pt x="146" y="4"/>
                </a:moveTo>
                <a:cubicBezTo>
                  <a:pt x="138" y="5"/>
                  <a:pt x="131" y="7"/>
                  <a:pt x="124" y="10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44" y="53"/>
                  <a:pt x="150" y="52"/>
                  <a:pt x="155" y="51"/>
                </a:cubicBezTo>
                <a:cubicBezTo>
                  <a:pt x="146" y="4"/>
                  <a:pt x="146" y="4"/>
                  <a:pt x="146" y="4"/>
                </a:cubicBezTo>
                <a:moveTo>
                  <a:pt x="205" y="1"/>
                </a:moveTo>
                <a:cubicBezTo>
                  <a:pt x="199" y="49"/>
                  <a:pt x="199" y="49"/>
                  <a:pt x="199" y="49"/>
                </a:cubicBezTo>
                <a:cubicBezTo>
                  <a:pt x="205" y="50"/>
                  <a:pt x="211" y="51"/>
                  <a:pt x="216" y="52"/>
                </a:cubicBezTo>
                <a:cubicBezTo>
                  <a:pt x="228" y="6"/>
                  <a:pt x="228" y="6"/>
                  <a:pt x="228" y="6"/>
                </a:cubicBezTo>
                <a:cubicBezTo>
                  <a:pt x="221" y="4"/>
                  <a:pt x="213" y="2"/>
                  <a:pt x="205" y="1"/>
                </a:cubicBezTo>
                <a:moveTo>
                  <a:pt x="173" y="0"/>
                </a:moveTo>
                <a:cubicBezTo>
                  <a:pt x="166" y="1"/>
                  <a:pt x="158" y="1"/>
                  <a:pt x="150" y="3"/>
                </a:cubicBezTo>
                <a:cubicBezTo>
                  <a:pt x="159" y="50"/>
                  <a:pt x="159" y="50"/>
                  <a:pt x="159" y="50"/>
                </a:cubicBezTo>
                <a:cubicBezTo>
                  <a:pt x="164" y="49"/>
                  <a:pt x="170" y="48"/>
                  <a:pt x="176" y="48"/>
                </a:cubicBezTo>
                <a:cubicBezTo>
                  <a:pt x="173" y="0"/>
                  <a:pt x="173" y="0"/>
                  <a:pt x="173" y="0"/>
                </a:cubicBezTo>
                <a:moveTo>
                  <a:pt x="182" y="0"/>
                </a:moveTo>
                <a:cubicBezTo>
                  <a:pt x="181" y="0"/>
                  <a:pt x="179" y="0"/>
                  <a:pt x="178" y="0"/>
                </a:cubicBezTo>
                <a:cubicBezTo>
                  <a:pt x="179" y="48"/>
                  <a:pt x="179" y="48"/>
                  <a:pt x="179" y="48"/>
                </a:cubicBezTo>
                <a:cubicBezTo>
                  <a:pt x="180" y="48"/>
                  <a:pt x="181" y="48"/>
                  <a:pt x="182" y="48"/>
                </a:cubicBezTo>
                <a:cubicBezTo>
                  <a:pt x="187" y="48"/>
                  <a:pt x="191" y="48"/>
                  <a:pt x="196" y="49"/>
                </a:cubicBezTo>
                <a:cubicBezTo>
                  <a:pt x="201" y="1"/>
                  <a:pt x="201" y="1"/>
                  <a:pt x="201" y="1"/>
                </a:cubicBezTo>
                <a:cubicBezTo>
                  <a:pt x="195" y="0"/>
                  <a:pt x="188" y="0"/>
                  <a:pt x="182" y="0"/>
                </a:cubicBezTo>
              </a:path>
            </a:pathLst>
          </a:custGeom>
          <a:solidFill>
            <a:schemeClr val="accent4">
              <a:alpha val="84000"/>
            </a:schemeClr>
          </a:solidFill>
          <a:ln>
            <a:noFill/>
          </a:ln>
        </p:spPr>
        <p:txBody>
          <a:bodyPr vert="horz" wrap="square" lIns="65326" tIns="32663" rIns="65326" bIns="32663" numCol="1" anchor="t" anchorCtr="0" compatLnSpc="1"/>
          <a:lstStyle/>
          <a:p>
            <a:endParaRPr lang="zh-CN" altLang="en-US" sz="1285">
              <a:cs typeface="Montserrat" panose="00000500000000000000" charset="0"/>
            </a:endParaRPr>
          </a:p>
        </p:txBody>
      </p:sp>
      <p:sp>
        <p:nvSpPr>
          <p:cNvPr id="28" name="Freeform 14"/>
          <p:cNvSpPr>
            <a:spLocks noEditPoints="1"/>
          </p:cNvSpPr>
          <p:nvPr userDrawn="1"/>
        </p:nvSpPr>
        <p:spPr bwMode="auto">
          <a:xfrm>
            <a:off x="310967" y="363997"/>
            <a:ext cx="390775" cy="392355"/>
          </a:xfrm>
          <a:custGeom>
            <a:avLst/>
            <a:gdLst>
              <a:gd name="T0" fmla="*/ 128 w 243"/>
              <a:gd name="T1" fmla="*/ 243 h 243"/>
              <a:gd name="T2" fmla="*/ 140 w 243"/>
              <a:gd name="T3" fmla="*/ 209 h 243"/>
              <a:gd name="T4" fmla="*/ 140 w 243"/>
              <a:gd name="T5" fmla="*/ 209 h 243"/>
              <a:gd name="T6" fmla="*/ 113 w 243"/>
              <a:gd name="T7" fmla="*/ 211 h 243"/>
              <a:gd name="T8" fmla="*/ 149 w 243"/>
              <a:gd name="T9" fmla="*/ 240 h 243"/>
              <a:gd name="T10" fmla="*/ 77 w 243"/>
              <a:gd name="T11" fmla="*/ 235 h 243"/>
              <a:gd name="T12" fmla="*/ 165 w 243"/>
              <a:gd name="T13" fmla="*/ 200 h 243"/>
              <a:gd name="T14" fmla="*/ 165 w 243"/>
              <a:gd name="T15" fmla="*/ 200 h 243"/>
              <a:gd name="T16" fmla="*/ 87 w 243"/>
              <a:gd name="T17" fmla="*/ 204 h 243"/>
              <a:gd name="T18" fmla="*/ 183 w 243"/>
              <a:gd name="T19" fmla="*/ 226 h 243"/>
              <a:gd name="T20" fmla="*/ 45 w 243"/>
              <a:gd name="T21" fmla="*/ 217 h 243"/>
              <a:gd name="T22" fmla="*/ 186 w 243"/>
              <a:gd name="T23" fmla="*/ 183 h 243"/>
              <a:gd name="T24" fmla="*/ 186 w 243"/>
              <a:gd name="T25" fmla="*/ 183 h 243"/>
              <a:gd name="T26" fmla="*/ 64 w 243"/>
              <a:gd name="T27" fmla="*/ 190 h 243"/>
              <a:gd name="T28" fmla="*/ 212 w 243"/>
              <a:gd name="T29" fmla="*/ 203 h 243"/>
              <a:gd name="T30" fmla="*/ 20 w 243"/>
              <a:gd name="T31" fmla="*/ 190 h 243"/>
              <a:gd name="T32" fmla="*/ 202 w 243"/>
              <a:gd name="T33" fmla="*/ 161 h 243"/>
              <a:gd name="T34" fmla="*/ 202 w 243"/>
              <a:gd name="T35" fmla="*/ 161 h 243"/>
              <a:gd name="T36" fmla="*/ 46 w 243"/>
              <a:gd name="T37" fmla="*/ 170 h 243"/>
              <a:gd name="T38" fmla="*/ 232 w 243"/>
              <a:gd name="T39" fmla="*/ 172 h 243"/>
              <a:gd name="T40" fmla="*/ 5 w 243"/>
              <a:gd name="T41" fmla="*/ 157 h 243"/>
              <a:gd name="T42" fmla="*/ 210 w 243"/>
              <a:gd name="T43" fmla="*/ 135 h 243"/>
              <a:gd name="T44" fmla="*/ 210 w 243"/>
              <a:gd name="T45" fmla="*/ 135 h 243"/>
              <a:gd name="T46" fmla="*/ 35 w 243"/>
              <a:gd name="T47" fmla="*/ 145 h 243"/>
              <a:gd name="T48" fmla="*/ 0 w 243"/>
              <a:gd name="T49" fmla="*/ 136 h 243"/>
              <a:gd name="T50" fmla="*/ 0 w 243"/>
              <a:gd name="T51" fmla="*/ 120 h 243"/>
              <a:gd name="T52" fmla="*/ 210 w 243"/>
              <a:gd name="T53" fmla="*/ 133 h 243"/>
              <a:gd name="T54" fmla="*/ 1 w 243"/>
              <a:gd name="T55" fmla="*/ 102 h 243"/>
              <a:gd name="T56" fmla="*/ 1 w 243"/>
              <a:gd name="T57" fmla="*/ 102 h 243"/>
              <a:gd name="T58" fmla="*/ 242 w 243"/>
              <a:gd name="T59" fmla="*/ 109 h 243"/>
              <a:gd name="T60" fmla="*/ 33 w 243"/>
              <a:gd name="T61" fmla="*/ 105 h 243"/>
              <a:gd name="T62" fmla="*/ 204 w 243"/>
              <a:gd name="T63" fmla="*/ 88 h 243"/>
              <a:gd name="T64" fmla="*/ 12 w 243"/>
              <a:gd name="T65" fmla="*/ 67 h 243"/>
              <a:gd name="T66" fmla="*/ 12 w 243"/>
              <a:gd name="T67" fmla="*/ 67 h 243"/>
              <a:gd name="T68" fmla="*/ 233 w 243"/>
              <a:gd name="T69" fmla="*/ 73 h 243"/>
              <a:gd name="T70" fmla="*/ 42 w 243"/>
              <a:gd name="T71" fmla="*/ 79 h 243"/>
              <a:gd name="T72" fmla="*/ 190 w 243"/>
              <a:gd name="T73" fmla="*/ 65 h 243"/>
              <a:gd name="T74" fmla="*/ 33 w 243"/>
              <a:gd name="T75" fmla="*/ 37 h 243"/>
              <a:gd name="T76" fmla="*/ 33 w 243"/>
              <a:gd name="T77" fmla="*/ 37 h 243"/>
              <a:gd name="T78" fmla="*/ 213 w 243"/>
              <a:gd name="T79" fmla="*/ 42 h 243"/>
              <a:gd name="T80" fmla="*/ 58 w 243"/>
              <a:gd name="T81" fmla="*/ 58 h 243"/>
              <a:gd name="T82" fmla="*/ 170 w 243"/>
              <a:gd name="T83" fmla="*/ 47 h 243"/>
              <a:gd name="T84" fmla="*/ 63 w 243"/>
              <a:gd name="T85" fmla="*/ 15 h 243"/>
              <a:gd name="T86" fmla="*/ 63 w 243"/>
              <a:gd name="T87" fmla="*/ 15 h 243"/>
              <a:gd name="T88" fmla="*/ 185 w 243"/>
              <a:gd name="T89" fmla="*/ 18 h 243"/>
              <a:gd name="T90" fmla="*/ 80 w 243"/>
              <a:gd name="T91" fmla="*/ 42 h 243"/>
              <a:gd name="T92" fmla="*/ 146 w 243"/>
              <a:gd name="T93" fmla="*/ 35 h 243"/>
              <a:gd name="T94" fmla="*/ 97 w 243"/>
              <a:gd name="T95" fmla="*/ 2 h 243"/>
              <a:gd name="T96" fmla="*/ 97 w 243"/>
              <a:gd name="T97" fmla="*/ 2 h 243"/>
              <a:gd name="T98" fmla="*/ 152 w 243"/>
              <a:gd name="T99" fmla="*/ 4 h 243"/>
              <a:gd name="T100" fmla="*/ 106 w 243"/>
              <a:gd name="T101" fmla="*/ 33 h 243"/>
              <a:gd name="T102" fmla="*/ 118 w 243"/>
              <a:gd name="T103" fmla="*/ 0 h 243"/>
              <a:gd name="T104" fmla="*/ 134 w 243"/>
              <a:gd name="T105" fmla="*/ 1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3" h="243">
                <a:moveTo>
                  <a:pt x="115" y="211"/>
                </a:moveTo>
                <a:cubicBezTo>
                  <a:pt x="113" y="243"/>
                  <a:pt x="113" y="243"/>
                  <a:pt x="113" y="243"/>
                </a:cubicBezTo>
                <a:cubicBezTo>
                  <a:pt x="116" y="243"/>
                  <a:pt x="118" y="243"/>
                  <a:pt x="121" y="243"/>
                </a:cubicBezTo>
                <a:cubicBezTo>
                  <a:pt x="123" y="243"/>
                  <a:pt x="126" y="243"/>
                  <a:pt x="128" y="243"/>
                </a:cubicBezTo>
                <a:cubicBezTo>
                  <a:pt x="126" y="211"/>
                  <a:pt x="126" y="211"/>
                  <a:pt x="126" y="211"/>
                </a:cubicBezTo>
                <a:cubicBezTo>
                  <a:pt x="125" y="211"/>
                  <a:pt x="123" y="211"/>
                  <a:pt x="121" y="211"/>
                </a:cubicBezTo>
                <a:cubicBezTo>
                  <a:pt x="119" y="211"/>
                  <a:pt x="117" y="211"/>
                  <a:pt x="115" y="211"/>
                </a:cubicBezTo>
                <a:moveTo>
                  <a:pt x="140" y="209"/>
                </a:moveTo>
                <a:cubicBezTo>
                  <a:pt x="136" y="210"/>
                  <a:pt x="132" y="211"/>
                  <a:pt x="129" y="211"/>
                </a:cubicBezTo>
                <a:cubicBezTo>
                  <a:pt x="131" y="243"/>
                  <a:pt x="131" y="243"/>
                  <a:pt x="131" y="243"/>
                </a:cubicBezTo>
                <a:cubicBezTo>
                  <a:pt x="136" y="242"/>
                  <a:pt x="141" y="242"/>
                  <a:pt x="146" y="241"/>
                </a:cubicBezTo>
                <a:cubicBezTo>
                  <a:pt x="140" y="209"/>
                  <a:pt x="140" y="209"/>
                  <a:pt x="140" y="209"/>
                </a:cubicBezTo>
                <a:moveTo>
                  <a:pt x="102" y="209"/>
                </a:moveTo>
                <a:cubicBezTo>
                  <a:pt x="95" y="240"/>
                  <a:pt x="95" y="240"/>
                  <a:pt x="95" y="240"/>
                </a:cubicBezTo>
                <a:cubicBezTo>
                  <a:pt x="100" y="241"/>
                  <a:pt x="105" y="242"/>
                  <a:pt x="110" y="243"/>
                </a:cubicBezTo>
                <a:cubicBezTo>
                  <a:pt x="113" y="211"/>
                  <a:pt x="113" y="211"/>
                  <a:pt x="113" y="211"/>
                </a:cubicBezTo>
                <a:cubicBezTo>
                  <a:pt x="109" y="210"/>
                  <a:pt x="105" y="210"/>
                  <a:pt x="102" y="209"/>
                </a:cubicBezTo>
                <a:moveTo>
                  <a:pt x="153" y="205"/>
                </a:moveTo>
                <a:cubicBezTo>
                  <a:pt x="149" y="207"/>
                  <a:pt x="146" y="208"/>
                  <a:pt x="142" y="209"/>
                </a:cubicBezTo>
                <a:cubicBezTo>
                  <a:pt x="149" y="240"/>
                  <a:pt x="149" y="240"/>
                  <a:pt x="149" y="240"/>
                </a:cubicBezTo>
                <a:cubicBezTo>
                  <a:pt x="154" y="239"/>
                  <a:pt x="159" y="237"/>
                  <a:pt x="164" y="235"/>
                </a:cubicBezTo>
                <a:cubicBezTo>
                  <a:pt x="153" y="205"/>
                  <a:pt x="153" y="205"/>
                  <a:pt x="153" y="205"/>
                </a:cubicBezTo>
                <a:moveTo>
                  <a:pt x="89" y="205"/>
                </a:moveTo>
                <a:cubicBezTo>
                  <a:pt x="77" y="235"/>
                  <a:pt x="77" y="235"/>
                  <a:pt x="77" y="235"/>
                </a:cubicBezTo>
                <a:cubicBezTo>
                  <a:pt x="82" y="237"/>
                  <a:pt x="87" y="238"/>
                  <a:pt x="92" y="240"/>
                </a:cubicBezTo>
                <a:cubicBezTo>
                  <a:pt x="99" y="209"/>
                  <a:pt x="99" y="209"/>
                  <a:pt x="99" y="209"/>
                </a:cubicBezTo>
                <a:cubicBezTo>
                  <a:pt x="96" y="208"/>
                  <a:pt x="92" y="207"/>
                  <a:pt x="89" y="205"/>
                </a:cubicBezTo>
                <a:moveTo>
                  <a:pt x="165" y="200"/>
                </a:moveTo>
                <a:cubicBezTo>
                  <a:pt x="162" y="202"/>
                  <a:pt x="158" y="203"/>
                  <a:pt x="155" y="205"/>
                </a:cubicBezTo>
                <a:cubicBezTo>
                  <a:pt x="167" y="234"/>
                  <a:pt x="167" y="234"/>
                  <a:pt x="167" y="234"/>
                </a:cubicBezTo>
                <a:cubicBezTo>
                  <a:pt x="172" y="232"/>
                  <a:pt x="176" y="230"/>
                  <a:pt x="181" y="228"/>
                </a:cubicBezTo>
                <a:cubicBezTo>
                  <a:pt x="165" y="200"/>
                  <a:pt x="165" y="200"/>
                  <a:pt x="165" y="200"/>
                </a:cubicBezTo>
                <a:moveTo>
                  <a:pt x="76" y="199"/>
                </a:moveTo>
                <a:cubicBezTo>
                  <a:pt x="61" y="227"/>
                  <a:pt x="61" y="227"/>
                  <a:pt x="61" y="227"/>
                </a:cubicBezTo>
                <a:cubicBezTo>
                  <a:pt x="65" y="230"/>
                  <a:pt x="70" y="232"/>
                  <a:pt x="74" y="234"/>
                </a:cubicBezTo>
                <a:cubicBezTo>
                  <a:pt x="87" y="204"/>
                  <a:pt x="87" y="204"/>
                  <a:pt x="87" y="204"/>
                </a:cubicBezTo>
                <a:cubicBezTo>
                  <a:pt x="83" y="203"/>
                  <a:pt x="80" y="201"/>
                  <a:pt x="76" y="199"/>
                </a:cubicBezTo>
                <a:moveTo>
                  <a:pt x="176" y="192"/>
                </a:moveTo>
                <a:cubicBezTo>
                  <a:pt x="173" y="195"/>
                  <a:pt x="170" y="197"/>
                  <a:pt x="167" y="199"/>
                </a:cubicBezTo>
                <a:cubicBezTo>
                  <a:pt x="183" y="226"/>
                  <a:pt x="183" y="226"/>
                  <a:pt x="183" y="226"/>
                </a:cubicBezTo>
                <a:cubicBezTo>
                  <a:pt x="188" y="223"/>
                  <a:pt x="192" y="221"/>
                  <a:pt x="196" y="217"/>
                </a:cubicBezTo>
                <a:cubicBezTo>
                  <a:pt x="176" y="192"/>
                  <a:pt x="176" y="192"/>
                  <a:pt x="176" y="192"/>
                </a:cubicBezTo>
                <a:moveTo>
                  <a:pt x="65" y="192"/>
                </a:moveTo>
                <a:cubicBezTo>
                  <a:pt x="45" y="217"/>
                  <a:pt x="45" y="217"/>
                  <a:pt x="45" y="217"/>
                </a:cubicBezTo>
                <a:cubicBezTo>
                  <a:pt x="49" y="220"/>
                  <a:pt x="54" y="223"/>
                  <a:pt x="58" y="225"/>
                </a:cubicBezTo>
                <a:cubicBezTo>
                  <a:pt x="75" y="198"/>
                  <a:pt x="75" y="198"/>
                  <a:pt x="75" y="198"/>
                </a:cubicBezTo>
                <a:cubicBezTo>
                  <a:pt x="71" y="196"/>
                  <a:pt x="68" y="194"/>
                  <a:pt x="65" y="192"/>
                </a:cubicBezTo>
                <a:moveTo>
                  <a:pt x="186" y="183"/>
                </a:moveTo>
                <a:cubicBezTo>
                  <a:pt x="184" y="186"/>
                  <a:pt x="181" y="188"/>
                  <a:pt x="178" y="191"/>
                </a:cubicBezTo>
                <a:cubicBezTo>
                  <a:pt x="198" y="215"/>
                  <a:pt x="198" y="215"/>
                  <a:pt x="198" y="215"/>
                </a:cubicBezTo>
                <a:cubicBezTo>
                  <a:pt x="202" y="212"/>
                  <a:pt x="206" y="209"/>
                  <a:pt x="210" y="205"/>
                </a:cubicBezTo>
                <a:cubicBezTo>
                  <a:pt x="186" y="183"/>
                  <a:pt x="186" y="183"/>
                  <a:pt x="186" y="183"/>
                </a:cubicBezTo>
                <a:moveTo>
                  <a:pt x="55" y="182"/>
                </a:moveTo>
                <a:cubicBezTo>
                  <a:pt x="32" y="204"/>
                  <a:pt x="32" y="204"/>
                  <a:pt x="32" y="204"/>
                </a:cubicBezTo>
                <a:cubicBezTo>
                  <a:pt x="35" y="208"/>
                  <a:pt x="39" y="211"/>
                  <a:pt x="43" y="215"/>
                </a:cubicBezTo>
                <a:cubicBezTo>
                  <a:pt x="64" y="190"/>
                  <a:pt x="64" y="190"/>
                  <a:pt x="64" y="190"/>
                </a:cubicBezTo>
                <a:cubicBezTo>
                  <a:pt x="61" y="188"/>
                  <a:pt x="58" y="185"/>
                  <a:pt x="55" y="182"/>
                </a:cubicBezTo>
                <a:moveTo>
                  <a:pt x="195" y="173"/>
                </a:moveTo>
                <a:cubicBezTo>
                  <a:pt x="193" y="176"/>
                  <a:pt x="190" y="179"/>
                  <a:pt x="188" y="181"/>
                </a:cubicBezTo>
                <a:cubicBezTo>
                  <a:pt x="212" y="203"/>
                  <a:pt x="212" y="203"/>
                  <a:pt x="212" y="203"/>
                </a:cubicBezTo>
                <a:cubicBezTo>
                  <a:pt x="215" y="199"/>
                  <a:pt x="218" y="195"/>
                  <a:pt x="221" y="191"/>
                </a:cubicBezTo>
                <a:cubicBezTo>
                  <a:pt x="195" y="173"/>
                  <a:pt x="195" y="173"/>
                  <a:pt x="195" y="173"/>
                </a:cubicBezTo>
                <a:moveTo>
                  <a:pt x="47" y="172"/>
                </a:moveTo>
                <a:cubicBezTo>
                  <a:pt x="20" y="190"/>
                  <a:pt x="20" y="190"/>
                  <a:pt x="20" y="190"/>
                </a:cubicBezTo>
                <a:cubicBezTo>
                  <a:pt x="23" y="194"/>
                  <a:pt x="26" y="198"/>
                  <a:pt x="30" y="202"/>
                </a:cubicBezTo>
                <a:cubicBezTo>
                  <a:pt x="54" y="181"/>
                  <a:pt x="54" y="181"/>
                  <a:pt x="54" y="181"/>
                </a:cubicBezTo>
                <a:cubicBezTo>
                  <a:pt x="51" y="178"/>
                  <a:pt x="49" y="175"/>
                  <a:pt x="47" y="172"/>
                </a:cubicBezTo>
                <a:moveTo>
                  <a:pt x="202" y="161"/>
                </a:moveTo>
                <a:cubicBezTo>
                  <a:pt x="200" y="164"/>
                  <a:pt x="198" y="168"/>
                  <a:pt x="196" y="171"/>
                </a:cubicBezTo>
                <a:cubicBezTo>
                  <a:pt x="223" y="188"/>
                  <a:pt x="223" y="188"/>
                  <a:pt x="223" y="188"/>
                </a:cubicBezTo>
                <a:cubicBezTo>
                  <a:pt x="226" y="184"/>
                  <a:pt x="228" y="179"/>
                  <a:pt x="230" y="175"/>
                </a:cubicBezTo>
                <a:cubicBezTo>
                  <a:pt x="202" y="161"/>
                  <a:pt x="202" y="161"/>
                  <a:pt x="202" y="161"/>
                </a:cubicBezTo>
                <a:moveTo>
                  <a:pt x="40" y="160"/>
                </a:moveTo>
                <a:cubicBezTo>
                  <a:pt x="11" y="174"/>
                  <a:pt x="11" y="174"/>
                  <a:pt x="11" y="174"/>
                </a:cubicBezTo>
                <a:cubicBezTo>
                  <a:pt x="13" y="178"/>
                  <a:pt x="16" y="183"/>
                  <a:pt x="19" y="187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4" y="167"/>
                  <a:pt x="42" y="163"/>
                  <a:pt x="40" y="160"/>
                </a:cubicBezTo>
                <a:moveTo>
                  <a:pt x="207" y="148"/>
                </a:moveTo>
                <a:cubicBezTo>
                  <a:pt x="206" y="152"/>
                  <a:pt x="204" y="155"/>
                  <a:pt x="203" y="159"/>
                </a:cubicBezTo>
                <a:cubicBezTo>
                  <a:pt x="232" y="172"/>
                  <a:pt x="232" y="172"/>
                  <a:pt x="232" y="172"/>
                </a:cubicBezTo>
                <a:cubicBezTo>
                  <a:pt x="234" y="167"/>
                  <a:pt x="236" y="163"/>
                  <a:pt x="237" y="158"/>
                </a:cubicBezTo>
                <a:cubicBezTo>
                  <a:pt x="207" y="148"/>
                  <a:pt x="207" y="148"/>
                  <a:pt x="207" y="148"/>
                </a:cubicBezTo>
                <a:moveTo>
                  <a:pt x="35" y="147"/>
                </a:moveTo>
                <a:cubicBezTo>
                  <a:pt x="5" y="157"/>
                  <a:pt x="5" y="157"/>
                  <a:pt x="5" y="157"/>
                </a:cubicBezTo>
                <a:cubicBezTo>
                  <a:pt x="6" y="162"/>
                  <a:pt x="8" y="166"/>
                  <a:pt x="10" y="171"/>
                </a:cubicBezTo>
                <a:cubicBezTo>
                  <a:pt x="39" y="158"/>
                  <a:pt x="39" y="158"/>
                  <a:pt x="39" y="158"/>
                </a:cubicBezTo>
                <a:cubicBezTo>
                  <a:pt x="38" y="155"/>
                  <a:pt x="36" y="151"/>
                  <a:pt x="35" y="147"/>
                </a:cubicBezTo>
                <a:moveTo>
                  <a:pt x="210" y="135"/>
                </a:moveTo>
                <a:cubicBezTo>
                  <a:pt x="209" y="139"/>
                  <a:pt x="208" y="143"/>
                  <a:pt x="207" y="146"/>
                </a:cubicBezTo>
                <a:cubicBezTo>
                  <a:pt x="238" y="155"/>
                  <a:pt x="238" y="155"/>
                  <a:pt x="238" y="155"/>
                </a:cubicBezTo>
                <a:cubicBezTo>
                  <a:pt x="240" y="150"/>
                  <a:pt x="241" y="145"/>
                  <a:pt x="241" y="140"/>
                </a:cubicBezTo>
                <a:cubicBezTo>
                  <a:pt x="210" y="135"/>
                  <a:pt x="210" y="135"/>
                  <a:pt x="210" y="135"/>
                </a:cubicBezTo>
                <a:moveTo>
                  <a:pt x="32" y="134"/>
                </a:moveTo>
                <a:cubicBezTo>
                  <a:pt x="1" y="139"/>
                  <a:pt x="1" y="139"/>
                  <a:pt x="1" y="139"/>
                </a:cubicBezTo>
                <a:cubicBezTo>
                  <a:pt x="1" y="144"/>
                  <a:pt x="2" y="149"/>
                  <a:pt x="4" y="154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4" y="142"/>
                  <a:pt x="33" y="138"/>
                  <a:pt x="32" y="134"/>
                </a:cubicBezTo>
                <a:moveTo>
                  <a:pt x="0" y="120"/>
                </a:moveTo>
                <a:cubicBezTo>
                  <a:pt x="0" y="122"/>
                  <a:pt x="0" y="122"/>
                  <a:pt x="0" y="122"/>
                </a:cubicBezTo>
                <a:cubicBezTo>
                  <a:pt x="0" y="126"/>
                  <a:pt x="0" y="131"/>
                  <a:pt x="0" y="136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29"/>
                  <a:pt x="31" y="125"/>
                  <a:pt x="31" y="122"/>
                </a:cubicBezTo>
                <a:cubicBezTo>
                  <a:pt x="31" y="121"/>
                  <a:pt x="31" y="121"/>
                  <a:pt x="31" y="121"/>
                </a:cubicBezTo>
                <a:cubicBezTo>
                  <a:pt x="0" y="120"/>
                  <a:pt x="0" y="120"/>
                  <a:pt x="0" y="120"/>
                </a:cubicBezTo>
                <a:moveTo>
                  <a:pt x="242" y="112"/>
                </a:moveTo>
                <a:cubicBezTo>
                  <a:pt x="210" y="114"/>
                  <a:pt x="210" y="114"/>
                  <a:pt x="210" y="114"/>
                </a:cubicBezTo>
                <a:cubicBezTo>
                  <a:pt x="211" y="117"/>
                  <a:pt x="211" y="119"/>
                  <a:pt x="211" y="122"/>
                </a:cubicBezTo>
                <a:cubicBezTo>
                  <a:pt x="211" y="125"/>
                  <a:pt x="211" y="129"/>
                  <a:pt x="210" y="133"/>
                </a:cubicBezTo>
                <a:cubicBezTo>
                  <a:pt x="242" y="137"/>
                  <a:pt x="242" y="137"/>
                  <a:pt x="242" y="137"/>
                </a:cubicBezTo>
                <a:cubicBezTo>
                  <a:pt x="242" y="132"/>
                  <a:pt x="243" y="127"/>
                  <a:pt x="243" y="122"/>
                </a:cubicBezTo>
                <a:cubicBezTo>
                  <a:pt x="243" y="118"/>
                  <a:pt x="243" y="115"/>
                  <a:pt x="242" y="112"/>
                </a:cubicBezTo>
                <a:moveTo>
                  <a:pt x="1" y="102"/>
                </a:moveTo>
                <a:cubicBezTo>
                  <a:pt x="0" y="107"/>
                  <a:pt x="0" y="112"/>
                  <a:pt x="0" y="117"/>
                </a:cubicBezTo>
                <a:cubicBezTo>
                  <a:pt x="32" y="118"/>
                  <a:pt x="32" y="118"/>
                  <a:pt x="32" y="118"/>
                </a:cubicBezTo>
                <a:cubicBezTo>
                  <a:pt x="32" y="115"/>
                  <a:pt x="32" y="111"/>
                  <a:pt x="33" y="107"/>
                </a:cubicBezTo>
                <a:cubicBezTo>
                  <a:pt x="1" y="102"/>
                  <a:pt x="1" y="102"/>
                  <a:pt x="1" y="102"/>
                </a:cubicBezTo>
                <a:moveTo>
                  <a:pt x="239" y="93"/>
                </a:moveTo>
                <a:cubicBezTo>
                  <a:pt x="208" y="101"/>
                  <a:pt x="208" y="101"/>
                  <a:pt x="208" y="101"/>
                </a:cubicBezTo>
                <a:cubicBezTo>
                  <a:pt x="209" y="105"/>
                  <a:pt x="210" y="108"/>
                  <a:pt x="210" y="112"/>
                </a:cubicBezTo>
                <a:cubicBezTo>
                  <a:pt x="242" y="109"/>
                  <a:pt x="242" y="109"/>
                  <a:pt x="242" y="109"/>
                </a:cubicBezTo>
                <a:cubicBezTo>
                  <a:pt x="242" y="104"/>
                  <a:pt x="241" y="98"/>
                  <a:pt x="239" y="93"/>
                </a:cubicBezTo>
                <a:moveTo>
                  <a:pt x="5" y="84"/>
                </a:moveTo>
                <a:cubicBezTo>
                  <a:pt x="4" y="89"/>
                  <a:pt x="3" y="94"/>
                  <a:pt x="2" y="99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4" y="101"/>
                  <a:pt x="35" y="98"/>
                  <a:pt x="36" y="94"/>
                </a:cubicBezTo>
                <a:cubicBezTo>
                  <a:pt x="5" y="84"/>
                  <a:pt x="5" y="84"/>
                  <a:pt x="5" y="84"/>
                </a:cubicBezTo>
                <a:moveTo>
                  <a:pt x="234" y="76"/>
                </a:moveTo>
                <a:cubicBezTo>
                  <a:pt x="204" y="88"/>
                  <a:pt x="204" y="88"/>
                  <a:pt x="204" y="88"/>
                </a:cubicBezTo>
                <a:cubicBezTo>
                  <a:pt x="206" y="91"/>
                  <a:pt x="207" y="95"/>
                  <a:pt x="208" y="99"/>
                </a:cubicBezTo>
                <a:cubicBezTo>
                  <a:pt x="239" y="91"/>
                  <a:pt x="239" y="91"/>
                  <a:pt x="239" y="91"/>
                </a:cubicBezTo>
                <a:cubicBezTo>
                  <a:pt x="237" y="86"/>
                  <a:pt x="236" y="81"/>
                  <a:pt x="234" y="76"/>
                </a:cubicBezTo>
                <a:moveTo>
                  <a:pt x="12" y="67"/>
                </a:moveTo>
                <a:cubicBezTo>
                  <a:pt x="10" y="72"/>
                  <a:pt x="8" y="77"/>
                  <a:pt x="6" y="81"/>
                </a:cubicBezTo>
                <a:cubicBezTo>
                  <a:pt x="37" y="92"/>
                  <a:pt x="37" y="92"/>
                  <a:pt x="37" y="92"/>
                </a:cubicBezTo>
                <a:cubicBezTo>
                  <a:pt x="38" y="88"/>
                  <a:pt x="39" y="85"/>
                  <a:pt x="41" y="81"/>
                </a:cubicBezTo>
                <a:cubicBezTo>
                  <a:pt x="12" y="67"/>
                  <a:pt x="12" y="67"/>
                  <a:pt x="12" y="67"/>
                </a:cubicBezTo>
                <a:moveTo>
                  <a:pt x="226" y="60"/>
                </a:moveTo>
                <a:cubicBezTo>
                  <a:pt x="198" y="76"/>
                  <a:pt x="198" y="76"/>
                  <a:pt x="198" y="76"/>
                </a:cubicBezTo>
                <a:cubicBezTo>
                  <a:pt x="200" y="79"/>
                  <a:pt x="202" y="82"/>
                  <a:pt x="203" y="86"/>
                </a:cubicBezTo>
                <a:cubicBezTo>
                  <a:pt x="233" y="73"/>
                  <a:pt x="233" y="73"/>
                  <a:pt x="233" y="73"/>
                </a:cubicBezTo>
                <a:cubicBezTo>
                  <a:pt x="231" y="68"/>
                  <a:pt x="228" y="64"/>
                  <a:pt x="226" y="60"/>
                </a:cubicBezTo>
                <a:moveTo>
                  <a:pt x="22" y="51"/>
                </a:moveTo>
                <a:cubicBezTo>
                  <a:pt x="19" y="56"/>
                  <a:pt x="16" y="60"/>
                  <a:pt x="14" y="64"/>
                </a:cubicBezTo>
                <a:cubicBezTo>
                  <a:pt x="42" y="79"/>
                  <a:pt x="42" y="79"/>
                  <a:pt x="42" y="79"/>
                </a:cubicBezTo>
                <a:cubicBezTo>
                  <a:pt x="44" y="76"/>
                  <a:pt x="46" y="73"/>
                  <a:pt x="48" y="70"/>
                </a:cubicBezTo>
                <a:cubicBezTo>
                  <a:pt x="22" y="51"/>
                  <a:pt x="22" y="51"/>
                  <a:pt x="22" y="51"/>
                </a:cubicBezTo>
                <a:moveTo>
                  <a:pt x="215" y="44"/>
                </a:moveTo>
                <a:cubicBezTo>
                  <a:pt x="190" y="65"/>
                  <a:pt x="190" y="65"/>
                  <a:pt x="190" y="65"/>
                </a:cubicBezTo>
                <a:cubicBezTo>
                  <a:pt x="193" y="68"/>
                  <a:pt x="195" y="71"/>
                  <a:pt x="197" y="74"/>
                </a:cubicBezTo>
                <a:cubicBezTo>
                  <a:pt x="224" y="57"/>
                  <a:pt x="224" y="57"/>
                  <a:pt x="224" y="57"/>
                </a:cubicBezTo>
                <a:cubicBezTo>
                  <a:pt x="221" y="53"/>
                  <a:pt x="218" y="48"/>
                  <a:pt x="215" y="44"/>
                </a:cubicBezTo>
                <a:moveTo>
                  <a:pt x="33" y="37"/>
                </a:moveTo>
                <a:cubicBezTo>
                  <a:pt x="30" y="41"/>
                  <a:pt x="27" y="45"/>
                  <a:pt x="24" y="49"/>
                </a:cubicBezTo>
                <a:cubicBezTo>
                  <a:pt x="49" y="68"/>
                  <a:pt x="49" y="68"/>
                  <a:pt x="49" y="68"/>
                </a:cubicBezTo>
                <a:cubicBezTo>
                  <a:pt x="51" y="65"/>
                  <a:pt x="54" y="62"/>
                  <a:pt x="57" y="59"/>
                </a:cubicBezTo>
                <a:cubicBezTo>
                  <a:pt x="33" y="37"/>
                  <a:pt x="33" y="37"/>
                  <a:pt x="33" y="37"/>
                </a:cubicBezTo>
                <a:moveTo>
                  <a:pt x="203" y="31"/>
                </a:moveTo>
                <a:cubicBezTo>
                  <a:pt x="181" y="55"/>
                  <a:pt x="181" y="55"/>
                  <a:pt x="181" y="55"/>
                </a:cubicBezTo>
                <a:cubicBezTo>
                  <a:pt x="184" y="57"/>
                  <a:pt x="187" y="60"/>
                  <a:pt x="189" y="63"/>
                </a:cubicBezTo>
                <a:cubicBezTo>
                  <a:pt x="213" y="42"/>
                  <a:pt x="213" y="42"/>
                  <a:pt x="213" y="42"/>
                </a:cubicBezTo>
                <a:cubicBezTo>
                  <a:pt x="210" y="38"/>
                  <a:pt x="206" y="35"/>
                  <a:pt x="203" y="31"/>
                </a:cubicBezTo>
                <a:moveTo>
                  <a:pt x="47" y="25"/>
                </a:moveTo>
                <a:cubicBezTo>
                  <a:pt x="43" y="28"/>
                  <a:pt x="39" y="31"/>
                  <a:pt x="36" y="35"/>
                </a:cubicBezTo>
                <a:cubicBezTo>
                  <a:pt x="58" y="58"/>
                  <a:pt x="58" y="58"/>
                  <a:pt x="58" y="58"/>
                </a:cubicBezTo>
                <a:cubicBezTo>
                  <a:pt x="61" y="55"/>
                  <a:pt x="64" y="53"/>
                  <a:pt x="67" y="50"/>
                </a:cubicBezTo>
                <a:cubicBezTo>
                  <a:pt x="47" y="25"/>
                  <a:pt x="47" y="25"/>
                  <a:pt x="47" y="25"/>
                </a:cubicBezTo>
                <a:moveTo>
                  <a:pt x="188" y="20"/>
                </a:moveTo>
                <a:cubicBezTo>
                  <a:pt x="170" y="47"/>
                  <a:pt x="170" y="47"/>
                  <a:pt x="170" y="47"/>
                </a:cubicBezTo>
                <a:cubicBezTo>
                  <a:pt x="174" y="49"/>
                  <a:pt x="177" y="51"/>
                  <a:pt x="179" y="53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196" y="26"/>
                  <a:pt x="192" y="23"/>
                  <a:pt x="188" y="20"/>
                </a:cubicBezTo>
                <a:moveTo>
                  <a:pt x="63" y="15"/>
                </a:moveTo>
                <a:cubicBezTo>
                  <a:pt x="58" y="17"/>
                  <a:pt x="54" y="20"/>
                  <a:pt x="50" y="23"/>
                </a:cubicBezTo>
                <a:cubicBezTo>
                  <a:pt x="68" y="49"/>
                  <a:pt x="68" y="49"/>
                  <a:pt x="68" y="49"/>
                </a:cubicBezTo>
                <a:cubicBezTo>
                  <a:pt x="71" y="47"/>
                  <a:pt x="75" y="45"/>
                  <a:pt x="78" y="43"/>
                </a:cubicBezTo>
                <a:cubicBezTo>
                  <a:pt x="63" y="15"/>
                  <a:pt x="63" y="15"/>
                  <a:pt x="63" y="15"/>
                </a:cubicBezTo>
                <a:moveTo>
                  <a:pt x="172" y="11"/>
                </a:moveTo>
                <a:cubicBezTo>
                  <a:pt x="159" y="40"/>
                  <a:pt x="159" y="40"/>
                  <a:pt x="159" y="40"/>
                </a:cubicBezTo>
                <a:cubicBezTo>
                  <a:pt x="162" y="42"/>
                  <a:pt x="165" y="43"/>
                  <a:pt x="168" y="45"/>
                </a:cubicBezTo>
                <a:cubicBezTo>
                  <a:pt x="185" y="18"/>
                  <a:pt x="185" y="18"/>
                  <a:pt x="185" y="18"/>
                </a:cubicBezTo>
                <a:cubicBezTo>
                  <a:pt x="181" y="16"/>
                  <a:pt x="177" y="13"/>
                  <a:pt x="172" y="11"/>
                </a:cubicBezTo>
                <a:moveTo>
                  <a:pt x="79" y="7"/>
                </a:moveTo>
                <a:cubicBezTo>
                  <a:pt x="74" y="9"/>
                  <a:pt x="70" y="11"/>
                  <a:pt x="65" y="14"/>
                </a:cubicBezTo>
                <a:cubicBezTo>
                  <a:pt x="80" y="42"/>
                  <a:pt x="80" y="42"/>
                  <a:pt x="80" y="42"/>
                </a:cubicBezTo>
                <a:cubicBezTo>
                  <a:pt x="83" y="40"/>
                  <a:pt x="87" y="39"/>
                  <a:pt x="90" y="37"/>
                </a:cubicBezTo>
                <a:cubicBezTo>
                  <a:pt x="79" y="7"/>
                  <a:pt x="79" y="7"/>
                  <a:pt x="79" y="7"/>
                </a:cubicBezTo>
                <a:moveTo>
                  <a:pt x="155" y="5"/>
                </a:moveTo>
                <a:cubicBezTo>
                  <a:pt x="146" y="35"/>
                  <a:pt x="146" y="35"/>
                  <a:pt x="146" y="35"/>
                </a:cubicBezTo>
                <a:cubicBezTo>
                  <a:pt x="149" y="36"/>
                  <a:pt x="153" y="38"/>
                  <a:pt x="156" y="39"/>
                </a:cubicBezTo>
                <a:cubicBezTo>
                  <a:pt x="169" y="10"/>
                  <a:pt x="169" y="10"/>
                  <a:pt x="169" y="10"/>
                </a:cubicBezTo>
                <a:cubicBezTo>
                  <a:pt x="164" y="8"/>
                  <a:pt x="160" y="6"/>
                  <a:pt x="155" y="5"/>
                </a:cubicBezTo>
                <a:moveTo>
                  <a:pt x="97" y="2"/>
                </a:moveTo>
                <a:cubicBezTo>
                  <a:pt x="92" y="3"/>
                  <a:pt x="87" y="5"/>
                  <a:pt x="82" y="6"/>
                </a:cubicBezTo>
                <a:cubicBezTo>
                  <a:pt x="92" y="37"/>
                  <a:pt x="92" y="37"/>
                  <a:pt x="92" y="37"/>
                </a:cubicBezTo>
                <a:cubicBezTo>
                  <a:pt x="96" y="35"/>
                  <a:pt x="100" y="34"/>
                  <a:pt x="103" y="34"/>
                </a:cubicBezTo>
                <a:cubicBezTo>
                  <a:pt x="97" y="2"/>
                  <a:pt x="97" y="2"/>
                  <a:pt x="97" y="2"/>
                </a:cubicBezTo>
                <a:moveTo>
                  <a:pt x="137" y="1"/>
                </a:moveTo>
                <a:cubicBezTo>
                  <a:pt x="133" y="33"/>
                  <a:pt x="133" y="33"/>
                  <a:pt x="133" y="33"/>
                </a:cubicBezTo>
                <a:cubicBezTo>
                  <a:pt x="136" y="33"/>
                  <a:pt x="140" y="34"/>
                  <a:pt x="144" y="35"/>
                </a:cubicBezTo>
                <a:cubicBezTo>
                  <a:pt x="152" y="4"/>
                  <a:pt x="152" y="4"/>
                  <a:pt x="152" y="4"/>
                </a:cubicBezTo>
                <a:cubicBezTo>
                  <a:pt x="147" y="3"/>
                  <a:pt x="142" y="2"/>
                  <a:pt x="137" y="1"/>
                </a:cubicBezTo>
                <a:moveTo>
                  <a:pt x="115" y="0"/>
                </a:moveTo>
                <a:cubicBezTo>
                  <a:pt x="110" y="0"/>
                  <a:pt x="105" y="1"/>
                  <a:pt x="100" y="2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9" y="33"/>
                  <a:pt x="113" y="32"/>
                  <a:pt x="117" y="32"/>
                </a:cubicBezTo>
                <a:cubicBezTo>
                  <a:pt x="115" y="0"/>
                  <a:pt x="115" y="0"/>
                  <a:pt x="115" y="0"/>
                </a:cubicBezTo>
                <a:moveTo>
                  <a:pt x="121" y="0"/>
                </a:moveTo>
                <a:cubicBezTo>
                  <a:pt x="120" y="0"/>
                  <a:pt x="119" y="0"/>
                  <a:pt x="118" y="0"/>
                </a:cubicBezTo>
                <a:cubicBezTo>
                  <a:pt x="119" y="32"/>
                  <a:pt x="119" y="32"/>
                  <a:pt x="119" y="32"/>
                </a:cubicBezTo>
                <a:cubicBezTo>
                  <a:pt x="120" y="32"/>
                  <a:pt x="120" y="32"/>
                  <a:pt x="121" y="32"/>
                </a:cubicBezTo>
                <a:cubicBezTo>
                  <a:pt x="124" y="32"/>
                  <a:pt x="127" y="32"/>
                  <a:pt x="130" y="32"/>
                </a:cubicBezTo>
                <a:cubicBezTo>
                  <a:pt x="134" y="1"/>
                  <a:pt x="134" y="1"/>
                  <a:pt x="134" y="1"/>
                </a:cubicBezTo>
                <a:cubicBezTo>
                  <a:pt x="129" y="0"/>
                  <a:pt x="125" y="0"/>
                  <a:pt x="121" y="0"/>
                </a:cubicBezTo>
              </a:path>
            </a:pathLst>
          </a:custGeom>
          <a:solidFill>
            <a:schemeClr val="accent4">
              <a:alpha val="84000"/>
            </a:schemeClr>
          </a:solidFill>
          <a:ln>
            <a:noFill/>
          </a:ln>
        </p:spPr>
        <p:txBody>
          <a:bodyPr vert="horz" wrap="square" lIns="65326" tIns="32663" rIns="65326" bIns="32663" numCol="1" anchor="t" anchorCtr="0" compatLnSpc="1"/>
          <a:lstStyle/>
          <a:p>
            <a:endParaRPr lang="zh-CN" altLang="en-US" sz="1285">
              <a:cs typeface="Montserrat" panose="00000500000000000000" charset="0"/>
            </a:endParaRPr>
          </a:p>
        </p:txBody>
      </p:sp>
      <p:sp>
        <p:nvSpPr>
          <p:cNvPr id="2048" name="等腰三角形 2047"/>
          <p:cNvSpPr/>
          <p:nvPr userDrawn="1"/>
        </p:nvSpPr>
        <p:spPr bwMode="auto">
          <a:xfrm>
            <a:off x="422484" y="471507"/>
            <a:ext cx="167739" cy="144935"/>
          </a:xfrm>
          <a:prstGeom prst="triangle">
            <a:avLst/>
          </a:prstGeom>
          <a:solidFill>
            <a:schemeClr val="accent5">
              <a:alpha val="68000"/>
            </a:schemeClr>
          </a:solidFill>
          <a:ln>
            <a:noFill/>
          </a:ln>
        </p:spPr>
        <p:txBody>
          <a:bodyPr vert="horz" wrap="square" lIns="65326" tIns="32663" rIns="65326" bIns="32663" numCol="1" rtlCol="0" anchor="t" anchorCtr="0" compatLnSpc="1"/>
          <a:lstStyle/>
          <a:p>
            <a:pPr algn="ctr"/>
            <a:endParaRPr lang="zh-CN" altLang="en-US" sz="1285">
              <a:cs typeface="Montserrat" panose="00000500000000000000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accel="78000" decel="22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accel="78000" decel="2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accel="78000" decel="2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accel="78000" decel="22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accel="78000" decel="22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ntr" presetSubtype="2" repeatCount="indefinite" ac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repeatCount="indefinite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repeatCount="indefinite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repeatCount="indefinite" ac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048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es" altLang="en-US" sz="5300">
                <a:latin typeface="Arya"/>
                <a:ea typeface="Arya"/>
              </a:rPr>
              <a:t>Haga clic aquí para editar estilos de encabezado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" altLang="en-US">
                <a:latin typeface="Arya"/>
                <a:ea typeface="Arya"/>
              </a:rPr>
              <a:t>Haga clic aquí para editar estilos de subtítulos maestros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F6FF0-B19E-41D2-98CD-A0FEF79F6488}" type="datetimeFigureOut">
              <a:rPr lang="zh-CN" altLang="en-US"/>
              <a:t>2025/11/29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15C4C-ED5C-48BF-9476-061E9B69BC5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图片包含 雨伞&#10;&#10;已生成高可信度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5742" y="-4291352"/>
            <a:ext cx="8052812" cy="8811889"/>
          </a:xfrm>
          <a:prstGeom prst="rect">
            <a:avLst/>
          </a:prstGeom>
        </p:spPr>
      </p:pic>
      <p:pic>
        <p:nvPicPr>
          <p:cNvPr id="12" name="图片 11" descr="图片包含 雨伞&#10;&#10;已生成高可信度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8052812" cy="8811889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 flipH="1">
            <a:off x="258147" y="114592"/>
            <a:ext cx="1094792" cy="10947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636910" y="762391"/>
            <a:ext cx="1727155" cy="354025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es" altLang="en-US" sz="1700">
                <a:solidFill>
                  <a:schemeClr val="bg1"/>
                </a:solidFill>
                <a:latin typeface="Arya"/>
                <a:ea typeface="Arya"/>
                <a:cs typeface="Montserrat" charset="0"/>
              </a:rPr>
              <a:t>Por favor ingrese</a:t>
            </a:r>
            <a:endParaRPr lang="zh-CN" altLang="en-US">
              <a:solidFill>
                <a:schemeClr val="bg1"/>
              </a:solidFill>
              <a:cs typeface="Montserrat" panose="00000500000000000000" charset="0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095575" y="293391"/>
            <a:ext cx="935088" cy="58491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s" altLang="zh-CN" sz="3200">
                <a:solidFill>
                  <a:schemeClr val="bg1"/>
                </a:solidFill>
                <a:latin typeface="Arya"/>
                <a:ea typeface="Arya"/>
                <a:cs typeface="Montserrat" charset="0"/>
              </a:rPr>
              <a:t>ONU</a:t>
            </a:r>
            <a:endParaRPr lang="zh-CN" altLang="en-US" sz="3200">
              <a:solidFill>
                <a:schemeClr val="bg1"/>
              </a:solidFill>
              <a:cs typeface="Montserrat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s" altLang="en-US">
                <a:latin typeface="Arya"/>
                <a:ea typeface="Arya"/>
              </a:rPr>
              <a:t>Haga clic aquí para editar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Editar estilo de texto maestro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D252-EBCC-45EC-B202-CEED031EF1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D91-DBE7-4446-A94E-5E9C51E61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" altLang="en-US">
                <a:latin typeface="Arya"/>
                <a:ea typeface="Arya"/>
              </a:rPr>
              <a:t>Haga clic aquí para editar estilos de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s" altLang="en-US">
                <a:latin typeface="Arya"/>
                <a:ea typeface="Arya"/>
              </a:rPr>
              <a:t>Editar estilo de</a:t>
            </a:r>
            <a:endParaRPr lang="zh-CN" altLang="en-US"/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  <a:endParaRPr lang="zh-CN" altLang="en-US"/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  <a:endParaRPr lang="zh-CN" altLang="en-US"/>
          </a:p>
          <a:p>
            <a:pPr lvl="3"/>
            <a:r>
              <a:rPr lang="es" altLang="en-US">
                <a:latin typeface="Arya"/>
                <a:ea typeface="Arya"/>
              </a:rPr>
              <a:t>cuarto de nivel</a:t>
            </a:r>
            <a:endParaRPr lang="zh-CN" altLang="en-US"/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s" altLang="en-US">
                <a:latin typeface="Arya"/>
                <a:ea typeface="Arya"/>
              </a:rPr>
              <a:t>Editar estilo de</a:t>
            </a:r>
            <a:endParaRPr lang="zh-CN" altLang="en-US"/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  <a:endParaRPr lang="zh-CN" altLang="en-US"/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  <a:endParaRPr lang="zh-CN" altLang="en-US"/>
          </a:p>
          <a:p>
            <a:pPr lvl="3"/>
            <a:r>
              <a:rPr lang="es" altLang="en-US">
                <a:latin typeface="Arya"/>
                <a:ea typeface="Arya"/>
              </a:rPr>
              <a:t>cuarto de nivel</a:t>
            </a:r>
            <a:endParaRPr lang="zh-CN" altLang="en-US"/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D252-EBCC-45EC-B202-CEED031EF1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D91-DBE7-4446-A94E-5E9C51E61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s" altLang="en-US">
                <a:latin typeface="Arya"/>
                <a:ea typeface="Arya"/>
              </a:rPr>
              <a:t>Haga clic aquí para editar estilos de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Editar estilo de texto maestro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es" altLang="en-US">
                <a:latin typeface="Arya"/>
                <a:ea typeface="Arya"/>
              </a:rPr>
              <a:t>Editar estilo de</a:t>
            </a:r>
            <a:endParaRPr lang="zh-CN" altLang="en-US"/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  <a:endParaRPr lang="zh-CN" altLang="en-US"/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  <a:endParaRPr lang="zh-CN" altLang="en-US"/>
          </a:p>
          <a:p>
            <a:pPr lvl="3"/>
            <a:r>
              <a:rPr lang="es" altLang="en-US">
                <a:latin typeface="Arya"/>
                <a:ea typeface="Arya"/>
              </a:rPr>
              <a:t>cuarto de nivel</a:t>
            </a:r>
            <a:endParaRPr lang="zh-CN" altLang="en-US"/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Editar estilo de texto maestro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es" altLang="en-US">
                <a:latin typeface="Arya"/>
                <a:ea typeface="Arya"/>
              </a:rPr>
              <a:t>Editar estilo de</a:t>
            </a:r>
            <a:endParaRPr lang="zh-CN" altLang="en-US"/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  <a:endParaRPr lang="zh-CN" altLang="en-US"/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  <a:endParaRPr lang="zh-CN" altLang="en-US"/>
          </a:p>
          <a:p>
            <a:pPr lvl="3"/>
            <a:r>
              <a:rPr lang="es" altLang="en-US">
                <a:latin typeface="Arya"/>
                <a:ea typeface="Arya"/>
              </a:rPr>
              <a:t>cuarto de nivel</a:t>
            </a:r>
            <a:endParaRPr lang="zh-CN" altLang="en-US"/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D252-EBCC-45EC-B202-CEED031EF1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D91-DBE7-4446-A94E-5E9C51E61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" altLang="en-US">
                <a:latin typeface="Arya"/>
                <a:ea typeface="Arya"/>
              </a:rPr>
              <a:t>Haga clic aquí para editar estilos de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D252-EBCC-45EC-B202-CEED031EF1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D91-DBE7-4446-A94E-5E9C51E61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D252-EBCC-45EC-B202-CEED031EF1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D91-DBE7-4446-A94E-5E9C51E61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s" altLang="en-US" sz="2200">
                <a:latin typeface="Arya"/>
                <a:ea typeface="Arya"/>
              </a:rPr>
              <a:t>Haga clic aquí para editar estilos de encabezado maestro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Editar estilo de</a:t>
            </a:r>
            <a:endParaRPr lang="zh-CN" altLang="en-US"/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  <a:endParaRPr lang="zh-CN" altLang="en-US"/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  <a:endParaRPr lang="zh-CN" altLang="en-US"/>
          </a:p>
          <a:p>
            <a:pPr lvl="3"/>
            <a:r>
              <a:rPr lang="es" altLang="en-US">
                <a:latin typeface="Arya"/>
                <a:ea typeface="Arya"/>
              </a:rPr>
              <a:t>cuarto de nivel</a:t>
            </a:r>
            <a:endParaRPr lang="zh-CN" altLang="en-US"/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Editar estilo de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D252-EBCC-45EC-B202-CEED031EF1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D91-DBE7-4446-A94E-5E9C51E61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s" altLang="en-US" sz="2200">
                <a:latin typeface="Arya"/>
                <a:ea typeface="Arya"/>
              </a:rPr>
              <a:t>Haga clic aquí para editar estilos de encabezado maestro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" altLang="en-US">
                <a:latin typeface="Arya"/>
                <a:ea typeface="Arya"/>
              </a:rPr>
              <a:t>Editar estilo de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D252-EBCC-45EC-B202-CEED031EF1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D91-DBE7-4446-A94E-5E9C51E61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" altLang="en-US">
                <a:latin typeface="Arya"/>
                <a:ea typeface="Arya"/>
              </a:rPr>
              <a:t>Haga clic aquí para editar estilos de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" altLang="en-US">
                <a:latin typeface="Arya"/>
                <a:ea typeface="Arya"/>
              </a:rPr>
              <a:t>Editar estilo de texto maestro</a:t>
            </a:r>
            <a:endParaRPr lang="zh-CN" altLang="en-US"/>
          </a:p>
          <a:p>
            <a:pPr lvl="1"/>
            <a:r>
              <a:rPr lang="es" altLang="en-US">
                <a:latin typeface="Arya"/>
                <a:ea typeface="Arya"/>
              </a:rPr>
              <a:t>segundo nivel</a:t>
            </a:r>
            <a:endParaRPr lang="zh-CN" altLang="en-US"/>
          </a:p>
          <a:p>
            <a:pPr lvl="2"/>
            <a:r>
              <a:rPr lang="es" altLang="en-US">
                <a:latin typeface="Arya"/>
                <a:ea typeface="Arya"/>
              </a:rPr>
              <a:t>tercer nivel</a:t>
            </a:r>
            <a:endParaRPr lang="zh-CN" altLang="en-US"/>
          </a:p>
          <a:p>
            <a:pPr lvl="3"/>
            <a:r>
              <a:rPr lang="es" altLang="en-US">
                <a:latin typeface="Arya"/>
                <a:ea typeface="Arya"/>
              </a:rPr>
              <a:t>cuarto de nivel</a:t>
            </a:r>
            <a:endParaRPr lang="zh-CN" altLang="en-US"/>
          </a:p>
          <a:p>
            <a:pPr lvl="4"/>
            <a:r>
              <a:rPr lang="es" altLang="en-US">
                <a:latin typeface="Arya"/>
                <a:ea typeface="Arya"/>
              </a:rPr>
              <a:t>quinto nivel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/>
                <a:ea typeface="Montserrat"/>
                <a:cs typeface="Montserrat" panose="00000500000000000000" charset="0"/>
              </a:defRPr>
            </a:lvl1pPr>
          </a:lstStyle>
          <a:p>
            <a:fld id="{E566D252-EBCC-45EC-B202-CEED031EF163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/>
                <a:ea typeface="Montserrat"/>
                <a:cs typeface="Montserrat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/>
                <a:ea typeface="Montserrat"/>
                <a:cs typeface="Montserrat" panose="00000500000000000000" charset="0"/>
              </a:defRPr>
            </a:lvl1pPr>
          </a:lstStyle>
          <a:p>
            <a:fld id="{78894D91-DBE7-4446-A94E-5E9C51E619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Montserrat"/>
          <a:cs typeface="Montserrat" panose="000005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/>
          <a:ea typeface="Montserrat"/>
          <a:cs typeface="Montserrat" panose="000005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/>
          <a:ea typeface="Montserrat"/>
          <a:cs typeface="Montserrat" panose="000005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/>
          <a:ea typeface="Montserrat"/>
          <a:cs typeface="Montserrat" panose="000005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/>
          <a:ea typeface="Montserrat"/>
          <a:cs typeface="Montserrat" panose="000005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/>
          <a:ea typeface="Montserrat"/>
          <a:cs typeface="Montserrat" panose="000005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8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Imagen que contiene luz, tabla, circuito, computadora&#10;&#10;El contenido generado por IA puede ser incorrecto.">
            <a:extLst>
              <a:ext uri="{FF2B5EF4-FFF2-40B4-BE49-F238E27FC236}">
                <a16:creationId xmlns:a16="http://schemas.microsoft.com/office/drawing/2014/main" id="{63011803-8C63-0E35-7C91-178CC57B4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3655">
            <a:off x="-28576" y="713045"/>
            <a:ext cx="4419600" cy="4419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文本框 11"/>
          <p:cNvSpPr txBox="1"/>
          <p:nvPr/>
        </p:nvSpPr>
        <p:spPr>
          <a:xfrm>
            <a:off x="2181224" y="2097261"/>
            <a:ext cx="8377727" cy="235939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s" altLang="zh-CN" sz="4000" b="1" dirty="0">
                <a:solidFill>
                  <a:schemeClr val="bg1"/>
                </a:solidFill>
                <a:latin typeface="Arial Black" panose="020B0A04020102020204" pitchFamily="34" charset="0"/>
                <a:ea typeface="Montserrat"/>
                <a:cs typeface="Montserrat" panose="00000500000000000000" charset="0"/>
                <a:sym typeface="Arial" panose="020B0604020202020204" pitchFamily="34" charset="0"/>
              </a:rPr>
              <a:t>FPGA-Based PXE/TFTP</a:t>
            </a:r>
          </a:p>
          <a:p>
            <a:pPr algn="ctr"/>
            <a:r>
              <a:rPr lang="es" altLang="zh-CN" sz="4000" b="1" dirty="0">
                <a:solidFill>
                  <a:schemeClr val="bg1"/>
                </a:solidFill>
                <a:latin typeface="Arial Black" panose="020B0A04020102020204" pitchFamily="34" charset="0"/>
                <a:ea typeface="Montserrat"/>
                <a:cs typeface="Montserrat" panose="00000500000000000000" charset="0"/>
                <a:sym typeface="Arial" panose="020B0604020202020204" pitchFamily="34" charset="0"/>
              </a:rPr>
              <a:t>Emulation and Network Accelerator</a:t>
            </a:r>
          </a:p>
          <a:p>
            <a:pPr algn="l"/>
            <a:endParaRPr lang="zh-CN" altLang="zh-CN" sz="6000" b="1" dirty="0">
              <a:solidFill>
                <a:srgbClr val="00B0F0"/>
              </a:solidFill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019939" y="3409767"/>
            <a:ext cx="41521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85801" y="4496811"/>
            <a:ext cx="11506199" cy="14291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s" altLang="zh-CN" sz="3600" dirty="0">
                <a:solidFill>
                  <a:schemeClr val="bg1"/>
                </a:solidFill>
                <a:latin typeface="Arial Black" panose="020B0A04020102020204" pitchFamily="34" charset="0"/>
                <a:ea typeface="Montserrat"/>
                <a:cs typeface="+mn-ea"/>
                <a:sym typeface="Arial" panose="020B0604020202020204" pitchFamily="34" charset="0"/>
              </a:rPr>
              <a:t>Thesis Presentation – Freddy Avaria</a:t>
            </a:r>
          </a:p>
          <a:p>
            <a:pPr algn="ctr"/>
            <a:r>
              <a:rPr lang="de-DE" altLang="zh-CN" sz="3600" dirty="0">
                <a:solidFill>
                  <a:schemeClr val="bg1"/>
                </a:solidFill>
                <a:latin typeface="Arial Black" panose="020B0A04020102020204" pitchFamily="34" charset="0"/>
                <a:cs typeface="+mn-ea"/>
                <a:sym typeface="Arial" panose="020B0604020202020204" pitchFamily="34" charset="0"/>
              </a:rPr>
              <a:t>   FPGA &amp; TEIS</a:t>
            </a:r>
            <a:endParaRPr lang="es" altLang="zh-CN" sz="3600" dirty="0">
              <a:solidFill>
                <a:schemeClr val="bg1"/>
              </a:solidFill>
              <a:latin typeface="Arial Black" panose="020B0A04020102020204" pitchFamily="34" charset="0"/>
              <a:ea typeface="Montserrat"/>
              <a:cs typeface="+mn-ea"/>
              <a:sym typeface="Arial" panose="020B0604020202020204" pitchFamily="34" charset="0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96629103-8ED7-F2FF-90E9-714880D65B6B}"/>
              </a:ext>
            </a:extLst>
          </p:cNvPr>
          <p:cNvSpPr txBox="1"/>
          <p:nvPr/>
        </p:nvSpPr>
        <p:spPr>
          <a:xfrm>
            <a:off x="5133975" y="225266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6581">
        <p:fade/>
      </p:transition>
    </mc:Choice>
    <mc:Fallback xmlns="">
      <p:transition spd="slow" advTm="26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97120-6363-B3FA-336D-7E4300D6C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20E3926-4FDC-0B4C-0699-2B34BBF1D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AC3E3497-3EA4-A3BB-8A7B-19449E776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" y="908657"/>
            <a:ext cx="6724615" cy="5274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C37B843-91D0-24FD-8D0F-ACDD4B1090A5}"/>
              </a:ext>
            </a:extLst>
          </p:cNvPr>
          <p:cNvSpPr/>
          <p:nvPr/>
        </p:nvSpPr>
        <p:spPr>
          <a:xfrm>
            <a:off x="4497691" y="908657"/>
            <a:ext cx="8782880" cy="8557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Arya"/>
                <a:cs typeface="+mn-ea"/>
                <a:sym typeface="Arial" panose="020B0604020202020204" pitchFamily="34" charset="0"/>
              </a:rPr>
              <a:t>     System </a:t>
            </a:r>
            <a:r>
              <a:rPr lang="en-US" altLang="en-US" sz="2800" b="1" dirty="0" err="1">
                <a:solidFill>
                  <a:schemeClr val="bg1"/>
                </a:solidFill>
                <a:latin typeface="Arial Black" panose="020B0A04020102020204" pitchFamily="34" charset="0"/>
                <a:ea typeface="Arya"/>
                <a:cs typeface="+mn-ea"/>
                <a:sym typeface="Arial" panose="020B0604020202020204" pitchFamily="34" charset="0"/>
              </a:rPr>
              <a:t>Behaviour</a:t>
            </a:r>
            <a:r>
              <a:rPr lang="en-US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Arya"/>
                <a:cs typeface="+mn-ea"/>
                <a:sym typeface="Arial" panose="020B0604020202020204" pitchFamily="34" charset="0"/>
              </a:rPr>
              <a:t> Flow</a:t>
            </a:r>
          </a:p>
          <a:p>
            <a:pPr>
              <a:lnSpc>
                <a:spcPct val="120000"/>
              </a:lnSpc>
            </a:pPr>
            <a:endParaRPr lang="en-US" altLang="en-US" sz="2800" dirty="0">
              <a:solidFill>
                <a:schemeClr val="bg1"/>
              </a:solidFill>
              <a:latin typeface="Arya"/>
              <a:ea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en-US" sz="24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			1. Client sends RRQ</a:t>
            </a:r>
          </a:p>
          <a:p>
            <a:pPr>
              <a:lnSpc>
                <a:spcPct val="120000"/>
              </a:lnSpc>
            </a:pPr>
            <a:r>
              <a:rPr lang="en-US" altLang="en-US" sz="24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			2. Mini-server sends DATA</a:t>
            </a:r>
          </a:p>
          <a:p>
            <a:pPr>
              <a:lnSpc>
                <a:spcPct val="120000"/>
              </a:lnSpc>
            </a:pPr>
            <a:r>
              <a:rPr lang="en-US" altLang="en-US" sz="24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			3. Client sends ACK</a:t>
            </a:r>
          </a:p>
          <a:p>
            <a:pPr>
              <a:lnSpc>
                <a:spcPct val="120000"/>
              </a:lnSpc>
            </a:pPr>
            <a:r>
              <a:rPr lang="en-US" altLang="en-US" sz="24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			4. Accelerator monitors everything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			5. LEDs: PASS/FAIL</a:t>
            </a:r>
          </a:p>
          <a:p>
            <a:pPr>
              <a:lnSpc>
                <a:spcPct val="120000"/>
              </a:lnSpc>
            </a:pPr>
            <a:endParaRPr lang="zh-CN" altLang="en-US" sz="3300" b="1" dirty="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77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1211">
        <p:fade/>
      </p:transition>
    </mc:Choice>
    <mc:Fallback xmlns="">
      <p:transition spd="slow" advTm="3121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FDBD6-6CEB-F751-C3BD-D8C4E4D33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96A5F40-46D1-D904-C71C-1830AFB7A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64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AF51B0C-00FB-8B5C-FFC7-E65C72447E0F}"/>
              </a:ext>
            </a:extLst>
          </p:cNvPr>
          <p:cNvSpPr/>
          <p:nvPr/>
        </p:nvSpPr>
        <p:spPr>
          <a:xfrm>
            <a:off x="0" y="449923"/>
            <a:ext cx="7579360" cy="8557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en-US" sz="4000" b="1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			</a:t>
            </a:r>
            <a:r>
              <a:rPr lang="en-US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Arya"/>
                <a:cs typeface="+mn-ea"/>
                <a:sym typeface="Arial" panose="020B0604020202020204" pitchFamily="34" charset="0"/>
              </a:rPr>
              <a:t>Validation</a:t>
            </a:r>
          </a:p>
          <a:p>
            <a:pPr>
              <a:lnSpc>
                <a:spcPct val="120000"/>
              </a:lnSpc>
            </a:pPr>
            <a:endParaRPr lang="en-US" altLang="en-US" sz="3300" b="1" dirty="0">
              <a:solidFill>
                <a:schemeClr val="bg1"/>
              </a:solidFill>
              <a:latin typeface="Arya"/>
              <a:ea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en-US" sz="3300" b="1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- </a:t>
            </a:r>
            <a:r>
              <a:rPr lang="en-US" altLang="en-US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ModelSim</a:t>
            </a:r>
            <a:r>
              <a:rPr lang="en-US" altLang="en-US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: full simulation</a:t>
            </a:r>
          </a:p>
          <a:p>
            <a:pPr>
              <a:lnSpc>
                <a:spcPct val="120000"/>
              </a:lnSpc>
            </a:pPr>
            <a:endParaRPr lang="en-US" altLang="en-US" sz="3300" dirty="0">
              <a:solidFill>
                <a:schemeClr val="bg1"/>
              </a:solidFill>
              <a:latin typeface="Arya"/>
              <a:ea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en-US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- </a:t>
            </a:r>
            <a:r>
              <a:rPr lang="en-US" altLang="en-US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SignalTap</a:t>
            </a:r>
            <a:r>
              <a:rPr lang="en-US" altLang="en-US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: hardware capture</a:t>
            </a:r>
          </a:p>
          <a:p>
            <a:pPr>
              <a:lnSpc>
                <a:spcPct val="120000"/>
              </a:lnSpc>
            </a:pPr>
            <a:endParaRPr lang="en-US" altLang="en-US" sz="3300" dirty="0">
              <a:solidFill>
                <a:schemeClr val="bg1"/>
              </a:solidFill>
              <a:latin typeface="Arya"/>
              <a:ea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en-US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- Limited to ~8k samples</a:t>
            </a:r>
          </a:p>
          <a:p>
            <a:pPr>
              <a:lnSpc>
                <a:spcPct val="120000"/>
              </a:lnSpc>
            </a:pPr>
            <a:endParaRPr lang="en-US" altLang="en-US" sz="3300" dirty="0">
              <a:solidFill>
                <a:schemeClr val="bg1"/>
              </a:solidFill>
              <a:latin typeface="Arya"/>
              <a:ea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en-US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- Timing OK (&gt;70 MHz)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2BAEAD1-12C4-DC34-F613-89A92204E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10" y="1305705"/>
            <a:ext cx="5981007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5058">
        <p:fade/>
      </p:transition>
    </mc:Choice>
    <mc:Fallback xmlns="">
      <p:transition spd="slow" advTm="3505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7FC9-4D06-4D9E-1ED8-B82CEBE4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6CF6403-11A5-4238-DBB8-5FEF5F2C7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5B1DBD-FEB4-00EC-03D1-A60F08BC6ACD}"/>
              </a:ext>
            </a:extLst>
          </p:cNvPr>
          <p:cNvSpPr/>
          <p:nvPr/>
        </p:nvSpPr>
        <p:spPr>
          <a:xfrm>
            <a:off x="1002959" y="992114"/>
            <a:ext cx="7579360" cy="855782"/>
          </a:xfrm>
          <a:prstGeom prst="rect">
            <a:avLst/>
          </a:prstGeom>
        </p:spPr>
        <p:txBody>
          <a:bodyPr wrap="square"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0" b="1" dirty="0">
                <a:solidFill>
                  <a:schemeClr val="bg1"/>
                </a:solidFill>
                <a:latin typeface="Arial Black" panose="020B0A04020102020204" pitchFamily="34" charset="0"/>
                <a:cs typeface="+mn-ea"/>
                <a:sym typeface="Arial" panose="020B0604020202020204" pitchFamily="34" charset="0"/>
              </a:rPr>
              <a:t>Limitations</a:t>
            </a:r>
          </a:p>
          <a:p>
            <a:pPr>
              <a:lnSpc>
                <a:spcPct val="120000"/>
              </a:lnSpc>
            </a:pPr>
            <a:r>
              <a:rPr lang="en-US" altLang="zh-CN" sz="13200" b="1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sz="13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No Ethernet hardware</a:t>
            </a:r>
          </a:p>
          <a:p>
            <a:pPr>
              <a:lnSpc>
                <a:spcPct val="120000"/>
              </a:lnSpc>
            </a:pPr>
            <a:endParaRPr lang="en-US" altLang="zh-CN" sz="132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3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No payload</a:t>
            </a:r>
          </a:p>
          <a:p>
            <a:pPr marL="1143000" indent="-1143000">
              <a:lnSpc>
                <a:spcPct val="120000"/>
              </a:lnSpc>
              <a:buFontTx/>
              <a:buChar char="-"/>
            </a:pPr>
            <a:endParaRPr lang="en-US" altLang="zh-CN" sz="132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3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Mini-server ignores RRQ</a:t>
            </a:r>
          </a:p>
          <a:p>
            <a:pPr>
              <a:lnSpc>
                <a:spcPct val="120000"/>
              </a:lnSpc>
            </a:pPr>
            <a:endParaRPr lang="en-US" altLang="zh-CN" sz="132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3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Accelerator does not modify frames</a:t>
            </a:r>
          </a:p>
          <a:p>
            <a:pPr>
              <a:lnSpc>
                <a:spcPct val="120000"/>
              </a:lnSpc>
            </a:pPr>
            <a:endParaRPr lang="zh-CN" altLang="en-US" sz="4400" b="1" dirty="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Imagen 2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B6940E42-CC0D-54D4-130A-55A505E9EE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14" y="1581105"/>
            <a:ext cx="3429000" cy="3429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softRound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5477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9404">
        <p:fade/>
      </p:transition>
    </mc:Choice>
    <mc:Fallback xmlns="">
      <p:transition spd="slow" advTm="2940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66C6D-BE3F-FBC0-0063-55C40DC2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57CFE24-F5ED-B831-D663-B7725417A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39529D6-3ACF-9FD5-8984-098DF7DA1741}"/>
              </a:ext>
            </a:extLst>
          </p:cNvPr>
          <p:cNvSpPr/>
          <p:nvPr/>
        </p:nvSpPr>
        <p:spPr>
          <a:xfrm>
            <a:off x="1213973" y="304803"/>
            <a:ext cx="7579360" cy="855782"/>
          </a:xfrm>
          <a:prstGeom prst="rect">
            <a:avLst/>
          </a:prstGeom>
        </p:spPr>
        <p:txBody>
          <a:bodyPr wrap="square"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0" b="1" dirty="0">
                <a:solidFill>
                  <a:schemeClr val="bg1"/>
                </a:solidFill>
                <a:latin typeface="Arial Black" panose="020B0A04020102020204" pitchFamily="34" charset="0"/>
                <a:cs typeface="+mn-ea"/>
                <a:sym typeface="Arial" panose="020B0604020202020204" pitchFamily="34" charset="0"/>
              </a:rPr>
              <a:t>Future Work</a:t>
            </a:r>
          </a:p>
          <a:p>
            <a:pPr>
              <a:lnSpc>
                <a:spcPct val="120000"/>
              </a:lnSpc>
            </a:pPr>
            <a:endParaRPr lang="en-US" altLang="zh-CN" sz="16000" b="1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3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Add payload ROM</a:t>
            </a:r>
          </a:p>
          <a:p>
            <a:pPr>
              <a:lnSpc>
                <a:spcPct val="120000"/>
              </a:lnSpc>
            </a:pPr>
            <a:endParaRPr lang="en-US" altLang="zh-CN" sz="132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3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Full TFTP protocol</a:t>
            </a:r>
          </a:p>
          <a:p>
            <a:pPr>
              <a:lnSpc>
                <a:spcPct val="120000"/>
              </a:lnSpc>
            </a:pPr>
            <a:endParaRPr lang="en-US" altLang="zh-CN" sz="132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3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Add MAC/PHY</a:t>
            </a:r>
          </a:p>
          <a:p>
            <a:pPr>
              <a:lnSpc>
                <a:spcPct val="120000"/>
              </a:lnSpc>
            </a:pPr>
            <a:endParaRPr lang="en-US" altLang="zh-CN" sz="132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3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Real PXE + Serva</a:t>
            </a:r>
          </a:p>
          <a:p>
            <a:pPr>
              <a:lnSpc>
                <a:spcPct val="120000"/>
              </a:lnSpc>
            </a:pPr>
            <a:endParaRPr lang="en-US" altLang="zh-CN" sz="132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3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Use in speed cameras</a:t>
            </a:r>
          </a:p>
          <a:p>
            <a:pPr>
              <a:lnSpc>
                <a:spcPct val="120000"/>
              </a:lnSpc>
            </a:pPr>
            <a:endParaRPr lang="zh-CN" altLang="en-US" sz="4400" b="1" dirty="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018FBA0-9407-3BA4-C258-3FC085B1D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375" y="1262188"/>
            <a:ext cx="4865915" cy="48659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352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2379">
        <p:fade/>
      </p:transition>
    </mc:Choice>
    <mc:Fallback xmlns="">
      <p:transition spd="slow" advTm="42379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FF37D-7556-DBD0-C547-0CCB76FD7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E62B55B-DFD8-F6FB-0949-D7CABEE2E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58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87294D8-19EB-A402-29D9-66C4D2B676F2}"/>
              </a:ext>
            </a:extLst>
          </p:cNvPr>
          <p:cNvSpPr/>
          <p:nvPr/>
        </p:nvSpPr>
        <p:spPr>
          <a:xfrm>
            <a:off x="4942205" y="605811"/>
            <a:ext cx="7249795" cy="8557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Additional Resources</a:t>
            </a:r>
          </a:p>
          <a:p>
            <a:pPr algn="ctr">
              <a:lnSpc>
                <a:spcPct val="120000"/>
              </a:lnSpc>
            </a:pPr>
            <a:endParaRPr lang="en-US" altLang="zh-CN" sz="4000" b="1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300" b="1" dirty="0">
                <a:solidFill>
                  <a:schemeClr val="bg1"/>
                </a:solidFill>
                <a:cs typeface="+mn-ea"/>
                <a:sym typeface="Arial" panose="020B0604020202020204" pitchFamily="34" charset="0"/>
              </a:rPr>
              <a:t>- </a:t>
            </a:r>
            <a:r>
              <a:rPr lang="en-US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GitHub repository: https://github.com/fredd1975/Examensarbete_FPGA_TEIS</a:t>
            </a:r>
          </a:p>
          <a:p>
            <a:pPr>
              <a:lnSpc>
                <a:spcPct val="120000"/>
              </a:lnSpc>
            </a:pPr>
            <a:r>
              <a:rPr lang="en-US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All source code + testbenches</a:t>
            </a:r>
          </a:p>
          <a:p>
            <a:pPr>
              <a:lnSpc>
                <a:spcPct val="120000"/>
              </a:lnSpc>
            </a:pPr>
            <a:endParaRPr lang="en-US" altLang="zh-CN" sz="33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A2B8332-0466-CF0A-0018-020403288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82011"/>
            <a:ext cx="4183903" cy="41839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84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4923">
        <p14:reveal/>
      </p:transition>
    </mc:Choice>
    <mc:Fallback xmlns="">
      <p:transition spd="slow" advTm="2492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42478" y="1649185"/>
            <a:ext cx="5758861" cy="197022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Arial Black" panose="020B0A04020102020204" pitchFamily="34" charset="0"/>
                <a:cs typeface="+mn-ea"/>
                <a:sym typeface="Arial" panose="020B0604020202020204" pitchFamily="34" charset="0"/>
              </a:rPr>
              <a:t>Thank You</a:t>
            </a:r>
          </a:p>
          <a:p>
            <a:endParaRPr lang="en-US" altLang="zh-CN" sz="12200" b="1" dirty="0">
              <a:solidFill>
                <a:srgbClr val="00B0F0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019939" y="3409767"/>
            <a:ext cx="41521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5502" y="3619412"/>
            <a:ext cx="7428873" cy="2529107"/>
          </a:xfrm>
          <a:prstGeom prst="rect">
            <a:avLst/>
          </a:prstGeom>
          <a:noFill/>
        </p:spPr>
        <p:txBody>
          <a:bodyPr wrap="square" rtlCol="0"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7200" dirty="0">
                <a:solidFill>
                  <a:schemeClr val="bg1"/>
                </a:solidFill>
                <a:cs typeface="+mn-ea"/>
                <a:sym typeface="Arial" panose="020B0604020202020204" pitchFamily="34" charset="0"/>
              </a:rPr>
              <a:t>- </a:t>
            </a:r>
            <a:r>
              <a:rPr lang="en-US" altLang="zh-CN" sz="7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Questions?</a:t>
            </a:r>
          </a:p>
          <a:p>
            <a:pPr>
              <a:lnSpc>
                <a:spcPct val="120000"/>
              </a:lnSpc>
            </a:pPr>
            <a:r>
              <a:rPr lang="en-US" altLang="zh-CN" sz="7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Contact: freddy_avaria@hotmail.com</a:t>
            </a:r>
          </a:p>
          <a:p>
            <a:pPr>
              <a:lnSpc>
                <a:spcPct val="120000"/>
              </a:lnSpc>
            </a:pPr>
            <a:r>
              <a:rPr lang="en-US" altLang="zh-CN" sz="7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</a:t>
            </a:r>
            <a:r>
              <a:rPr lang="en-US" altLang="zh-CN" sz="72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Sensys</a:t>
            </a:r>
            <a:r>
              <a:rPr lang="en-US" altLang="zh-CN" sz="7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72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Gatso</a:t>
            </a:r>
            <a:r>
              <a:rPr lang="en-US" altLang="zh-CN" sz="7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Sweden AB</a:t>
            </a:r>
          </a:p>
          <a:p>
            <a:pPr>
              <a:lnSpc>
                <a:spcPct val="120000"/>
              </a:lnSpc>
            </a:pPr>
            <a:r>
              <a:rPr lang="en-US" altLang="zh-CN" sz="7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TEIS Program</a:t>
            </a:r>
          </a:p>
          <a:p>
            <a:pPr>
              <a:lnSpc>
                <a:spcPct val="120000"/>
              </a:lnSpc>
            </a:pPr>
            <a:r>
              <a:rPr lang="en-US" altLang="zh-CN" sz="72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Special thanks to Mats Ekström</a:t>
            </a:r>
            <a:endParaRPr lang="zh-CN" altLang="en-US" sz="72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CA316F-246A-BC92-6C25-20C278AEE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40" y="1379215"/>
            <a:ext cx="3479058" cy="47693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652">
        <p14:reveal/>
      </p:transition>
    </mc:Choice>
    <mc:Fallback xmlns="">
      <p:transition spd="slow" advTm="206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32"/>
          <a:stretch>
            <a:fillRect/>
          </a:stretch>
        </p:blipFill>
        <p:spPr>
          <a:xfrm>
            <a:off x="0" y="-9072"/>
            <a:ext cx="12192000" cy="6867072"/>
          </a:xfrm>
          <a:prstGeom prst="rect">
            <a:avLst/>
          </a:prstGeom>
        </p:spPr>
      </p:pic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814510AD-8C8B-5D8C-B139-CBD2CFE4A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82" y="2052734"/>
            <a:ext cx="5086350" cy="3086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/>
          <p:cNvSpPr/>
          <p:nvPr/>
        </p:nvSpPr>
        <p:spPr>
          <a:xfrm>
            <a:off x="2060454" y="694000"/>
            <a:ext cx="7506561" cy="8229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s-CO" altLang="zh-CN" sz="4000" b="1" dirty="0" err="1">
                <a:solidFill>
                  <a:schemeClr val="bg1"/>
                </a:solidFill>
                <a:latin typeface="Arial Black" panose="020B0A04020102020204" pitchFamily="34" charset="0"/>
                <a:cs typeface="+mn-ea"/>
                <a:sym typeface="Arial" panose="020B0604020202020204" pitchFamily="34" charset="0"/>
              </a:rPr>
              <a:t>Background</a:t>
            </a:r>
            <a:r>
              <a:rPr lang="es-CO" altLang="zh-CN" sz="4000" b="1" dirty="0">
                <a:solidFill>
                  <a:schemeClr val="bg1"/>
                </a:solidFill>
                <a:latin typeface="Arial Black" panose="020B0A04020102020204" pitchFamily="34" charset="0"/>
                <a:cs typeface="+mn-ea"/>
                <a:sym typeface="Arial" panose="020B0604020202020204" pitchFamily="34" charset="0"/>
              </a:rPr>
              <a:t>: PXE &amp; TFTP</a:t>
            </a:r>
            <a:endParaRPr lang="zh-CN" altLang="en-US" sz="4000" b="1" dirty="0">
              <a:solidFill>
                <a:schemeClr val="bg1"/>
              </a:solidFill>
              <a:latin typeface="Arial Black" panose="020B0A04020102020204" pitchFamily="34" charset="0"/>
              <a:ea typeface="Montserrat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2005" y="2052734"/>
            <a:ext cx="4220706" cy="3355969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PXE = boot over network instead of local storage</a:t>
            </a:r>
          </a:p>
          <a:p>
            <a:endParaRPr lang="en-US" altLang="zh-CN" sz="24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Uses DHCP + TFTP to fetch bootloader/firmware</a:t>
            </a:r>
          </a:p>
          <a:p>
            <a:endParaRPr lang="en-US" altLang="zh-CN" sz="24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Common in IT for diskless systems</a:t>
            </a:r>
          </a:p>
          <a:p>
            <a:endParaRPr lang="en-US" altLang="zh-CN" sz="24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This project focuses on the TFTP part</a:t>
            </a:r>
          </a:p>
          <a:p>
            <a:endParaRPr lang="zh-CN" altLang="en-US" sz="2800" dirty="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2835">
        <p:fade/>
      </p:transition>
    </mc:Choice>
    <mc:Fallback xmlns="">
      <p:transition advTm="3283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7645" y="161307"/>
            <a:ext cx="10016069" cy="58812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" altLang="zh-CN" sz="40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</a:t>
            </a:r>
          </a:p>
          <a:p>
            <a:r>
              <a:rPr lang="es-CO" altLang="zh-CN" sz="4000" dirty="0">
                <a:solidFill>
                  <a:schemeClr val="bg1"/>
                </a:solidFill>
                <a:latin typeface="Arial Black" panose="020B0A04020102020204" pitchFamily="34" charset="0"/>
                <a:ea typeface="Arya"/>
                <a:cs typeface="+mn-ea"/>
                <a:sym typeface="Arial" panose="020B0604020202020204" pitchFamily="34" charset="0"/>
              </a:rPr>
              <a:t>Original </a:t>
            </a:r>
            <a:r>
              <a:rPr lang="es-CO" altLang="zh-CN" sz="4000" dirty="0" err="1">
                <a:solidFill>
                  <a:schemeClr val="bg1"/>
                </a:solidFill>
                <a:latin typeface="Arial Black" panose="020B0A04020102020204" pitchFamily="34" charset="0"/>
                <a:ea typeface="Arya"/>
                <a:cs typeface="+mn-ea"/>
                <a:sym typeface="Arial" panose="020B0604020202020204" pitchFamily="34" charset="0"/>
              </a:rPr>
              <a:t>Goal</a:t>
            </a:r>
            <a:r>
              <a:rPr lang="es-CO" altLang="zh-CN" sz="4000" dirty="0">
                <a:solidFill>
                  <a:schemeClr val="bg1"/>
                </a:solidFill>
                <a:latin typeface="Arial Black" panose="020B0A04020102020204" pitchFamily="34" charset="0"/>
                <a:ea typeface="Arya"/>
                <a:cs typeface="+mn-ea"/>
                <a:sym typeface="Arial" panose="020B0604020202020204" pitchFamily="34" charset="0"/>
              </a:rPr>
              <a:t> vs </a:t>
            </a:r>
            <a:r>
              <a:rPr lang="es-CO" altLang="zh-CN" sz="4000" dirty="0" err="1">
                <a:solidFill>
                  <a:schemeClr val="bg1"/>
                </a:solidFill>
                <a:latin typeface="Arial Black" panose="020B0A04020102020204" pitchFamily="34" charset="0"/>
                <a:ea typeface="Arya"/>
                <a:cs typeface="+mn-ea"/>
                <a:sym typeface="Arial" panose="020B0604020202020204" pitchFamily="34" charset="0"/>
              </a:rPr>
              <a:t>Practical</a:t>
            </a:r>
            <a:r>
              <a:rPr lang="es-CO" altLang="zh-CN" sz="4000" dirty="0">
                <a:solidFill>
                  <a:schemeClr val="bg1"/>
                </a:solidFill>
                <a:latin typeface="Arial Black" panose="020B0A04020102020204" pitchFamily="34" charset="0"/>
                <a:ea typeface="Arya"/>
                <a:cs typeface="+mn-ea"/>
                <a:sym typeface="Arial" panose="020B0604020202020204" pitchFamily="34" charset="0"/>
              </a:rPr>
              <a:t> </a:t>
            </a:r>
            <a:r>
              <a:rPr lang="es-CO" altLang="zh-CN" sz="4000" dirty="0" err="1">
                <a:solidFill>
                  <a:schemeClr val="bg1"/>
                </a:solidFill>
                <a:latin typeface="Arial Black" panose="020B0A04020102020204" pitchFamily="34" charset="0"/>
                <a:ea typeface="Arya"/>
                <a:cs typeface="+mn-ea"/>
                <a:sym typeface="Arial" panose="020B0604020202020204" pitchFamily="34" charset="0"/>
              </a:rPr>
              <a:t>Constraints</a:t>
            </a:r>
            <a:endParaRPr lang="es-CO" altLang="zh-CN" sz="4000" dirty="0">
              <a:solidFill>
                <a:schemeClr val="bg1"/>
              </a:solidFill>
              <a:latin typeface="Arial Black" panose="020B0A04020102020204" pitchFamily="34" charset="0"/>
              <a:ea typeface="Arya"/>
              <a:cs typeface="+mn-ea"/>
              <a:sym typeface="Arial" panose="020B0604020202020204" pitchFamily="34" charset="0"/>
            </a:endParaRPr>
          </a:p>
          <a:p>
            <a:endParaRPr lang="es-CO" altLang="zh-CN" sz="4000" dirty="0">
              <a:solidFill>
                <a:schemeClr val="bg1"/>
              </a:solidFill>
              <a:latin typeface="Arial Black" panose="020B0A04020102020204" pitchFamily="34" charset="0"/>
              <a:ea typeface="Arya"/>
              <a:cs typeface="+mn-ea"/>
              <a:sym typeface="Arial" panose="020B0604020202020204" pitchFamily="34" charset="0"/>
            </a:endParaRPr>
          </a:p>
          <a:p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- Real PXE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boot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(Raspberry Pi + Serva)</a:t>
            </a:r>
          </a:p>
          <a:p>
            <a:endParaRPr lang="es-CO" altLang="zh-CN" sz="3300" dirty="0">
              <a:solidFill>
                <a:schemeClr val="bg1"/>
              </a:solidFill>
              <a:latin typeface="Arya"/>
              <a:ea typeface="Arya"/>
              <a:cs typeface="+mn-ea"/>
              <a:sym typeface="Arial" panose="020B0604020202020204" pitchFamily="34" charset="0"/>
            </a:endParaRPr>
          </a:p>
          <a:p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- DE10-Lite has no Ethernet MAC/PHY</a:t>
            </a:r>
          </a:p>
          <a:p>
            <a:endParaRPr lang="es-CO" altLang="zh-CN" sz="3300" dirty="0">
              <a:solidFill>
                <a:schemeClr val="bg1"/>
              </a:solidFill>
              <a:latin typeface="Arya"/>
              <a:ea typeface="Arya"/>
              <a:cs typeface="+mn-ea"/>
              <a:sym typeface="Arial" panose="020B0604020202020204" pitchFamily="34" charset="0"/>
            </a:endParaRPr>
          </a:p>
          <a:p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-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Not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enough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I/O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pins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for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PHY</a:t>
            </a:r>
          </a:p>
          <a:p>
            <a:endParaRPr lang="es-CO" altLang="zh-CN" sz="3300" dirty="0">
              <a:solidFill>
                <a:schemeClr val="bg1"/>
              </a:solidFill>
              <a:latin typeface="Arya"/>
              <a:ea typeface="Arya"/>
              <a:cs typeface="+mn-ea"/>
              <a:sym typeface="Arial" panose="020B0604020202020204" pitchFamily="34" charset="0"/>
            </a:endParaRPr>
          </a:p>
          <a:p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-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Solution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: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simulate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the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network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inside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 FPGA</a:t>
            </a:r>
            <a:endParaRPr lang="zh-CN" altLang="en-US" sz="3300" dirty="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C201DF34-C5E6-F3E6-5EF5-23A2EB284B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71" y="1734144"/>
            <a:ext cx="3934768" cy="39347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2486">
        <p:fade/>
      </p:transition>
    </mc:Choice>
    <mc:Fallback xmlns="">
      <p:transition spd="slow" advTm="4248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3794903" y="893397"/>
            <a:ext cx="7989662" cy="574066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Emulate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PXE-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style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TFTP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flow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in hardware.</a:t>
            </a:r>
          </a:p>
          <a:p>
            <a:endParaRPr lang="es-CO" altLang="zh-CN" sz="33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FSMs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(Finite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State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Machine)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for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RRQ, DATA, ACK</a:t>
            </a:r>
          </a:p>
          <a:p>
            <a:endParaRPr lang="es-CO" altLang="zh-CN" sz="33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Add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Network Accelerator</a:t>
            </a:r>
          </a:p>
          <a:p>
            <a:endParaRPr lang="es-CO" altLang="zh-CN" sz="33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Validate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using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ModelSim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+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SignalTap</a:t>
            </a:r>
            <a:endParaRPr lang="es-CO" altLang="zh-CN" sz="33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endParaRPr lang="es-CO" altLang="zh-CN" sz="33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Base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for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future real PXE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accelerator</a:t>
            </a:r>
            <a:endParaRPr lang="zh-CN" altLang="en-US" sz="3300" dirty="0">
              <a:solidFill>
                <a:schemeClr val="bg1"/>
              </a:solidFill>
              <a:latin typeface="Arya"/>
              <a:ea typeface="Montserrat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5AC70026-8478-1310-5E3E-9524ECF0F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4" y="1334277"/>
            <a:ext cx="3340360" cy="33403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9191">
        <p:fade/>
      </p:transition>
    </mc:Choice>
    <mc:Fallback xmlns="">
      <p:transition spd="slow" advTm="3919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02514" y="0"/>
            <a:ext cx="5865724" cy="545322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s-CO" altLang="zh-CN" sz="40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es-CO" altLang="zh-CN" sz="2400" b="1" dirty="0">
                <a:solidFill>
                  <a:schemeClr val="bg1"/>
                </a:solidFill>
                <a:latin typeface="Arial Black" panose="020B0A04020102020204" pitchFamily="34" charset="0"/>
                <a:cs typeface="+mn-ea"/>
                <a:sym typeface="Arial" panose="020B0604020202020204" pitchFamily="34" charset="0"/>
              </a:rPr>
              <a:t>Hardware </a:t>
            </a:r>
            <a:r>
              <a:rPr lang="es-CO" altLang="zh-CN" sz="2400" b="1" dirty="0" err="1">
                <a:solidFill>
                  <a:schemeClr val="bg1"/>
                </a:solidFill>
                <a:latin typeface="Arial Black" panose="020B0A04020102020204" pitchFamily="34" charset="0"/>
                <a:cs typeface="+mn-ea"/>
                <a:sym typeface="Arial" panose="020B0604020202020204" pitchFamily="34" charset="0"/>
              </a:rPr>
              <a:t>Platform</a:t>
            </a:r>
            <a:r>
              <a:rPr lang="es-CO" altLang="zh-CN" sz="2400" b="1" dirty="0">
                <a:solidFill>
                  <a:schemeClr val="bg1"/>
                </a:solidFill>
                <a:latin typeface="Arial Black" panose="020B0A04020102020204" pitchFamily="34" charset="0"/>
                <a:cs typeface="+mn-ea"/>
                <a:sym typeface="Arial" panose="020B0604020202020204" pitchFamily="34" charset="0"/>
              </a:rPr>
              <a:t> — DE10-Lite</a:t>
            </a:r>
          </a:p>
          <a:p>
            <a:pPr algn="ctr"/>
            <a:endParaRPr lang="es-CO" altLang="zh-CN" sz="4000" b="1" dirty="0">
              <a:solidFill>
                <a:schemeClr val="bg1"/>
              </a:solidFill>
              <a:latin typeface="Arial Black" panose="020B0A04020102020204" pitchFamily="34" charset="0"/>
              <a:cs typeface="+mn-ea"/>
              <a:sym typeface="Arial" panose="020B0604020202020204" pitchFamily="34" charset="0"/>
            </a:endParaRPr>
          </a:p>
          <a:p>
            <a:r>
              <a:rPr lang="es-CO" altLang="zh-CN" sz="40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	</a:t>
            </a:r>
            <a:r>
              <a:rPr lang="es-CO" altLang="zh-CN" sz="28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  Intel MAX 10 (10M50DAF484C7G)</a:t>
            </a:r>
          </a:p>
          <a:p>
            <a:r>
              <a:rPr lang="es-CO" altLang="zh-CN" sz="28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	- ~50k </a:t>
            </a:r>
            <a:r>
              <a:rPr lang="es-CO" altLang="zh-CN" sz="28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logic</a:t>
            </a:r>
            <a:r>
              <a:rPr lang="es-CO" altLang="zh-CN" sz="28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</a:t>
            </a:r>
            <a:r>
              <a:rPr lang="es-CO" altLang="zh-CN" sz="28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elements</a:t>
            </a:r>
            <a:endParaRPr lang="es-CO" altLang="zh-CN" sz="28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r>
              <a:rPr lang="es-CO" altLang="zh-CN" sz="28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	- </a:t>
            </a:r>
            <a:r>
              <a:rPr lang="es-CO" altLang="zh-CN" sz="28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On</a:t>
            </a:r>
            <a:r>
              <a:rPr lang="es-CO" altLang="zh-CN" sz="28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-chip RAM + Flash</a:t>
            </a:r>
          </a:p>
          <a:p>
            <a:r>
              <a:rPr lang="es-CO" altLang="zh-CN" sz="28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	- 50 MHz </a:t>
            </a:r>
            <a:r>
              <a:rPr lang="es-CO" altLang="zh-CN" sz="28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clock</a:t>
            </a:r>
            <a:endParaRPr lang="es-CO" altLang="zh-CN" sz="28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r>
              <a:rPr lang="es-CO" altLang="zh-CN" sz="28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	- </a:t>
            </a:r>
            <a:r>
              <a:rPr lang="es-CO" altLang="zh-CN" sz="28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LEDs</a:t>
            </a:r>
            <a:r>
              <a:rPr lang="es-CO" altLang="zh-CN" sz="28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, switches, USB-</a:t>
            </a:r>
            <a:r>
              <a:rPr lang="es-CO" altLang="zh-CN" sz="28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Blaster</a:t>
            </a:r>
            <a:endParaRPr lang="zh-CN" altLang="en-US" sz="2800" dirty="0">
              <a:solidFill>
                <a:schemeClr val="bg1"/>
              </a:solidFill>
              <a:latin typeface="Arya"/>
              <a:ea typeface="Montserrat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73500" y="2900045"/>
            <a:ext cx="5154930" cy="166045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endParaRPr lang="zh-CN" altLang="en-US" sz="4400" b="1" dirty="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Imagen 2" descr="Un circuito electrónico&#10;&#10;El contenido generado por IA puede ser incorrecto.">
            <a:extLst>
              <a:ext uri="{FF2B5EF4-FFF2-40B4-BE49-F238E27FC236}">
                <a16:creationId xmlns:a16="http://schemas.microsoft.com/office/drawing/2014/main" id="{53F8B353-925D-59A2-4564-91D365E57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2" y="1564308"/>
            <a:ext cx="5535662" cy="372938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coolSlant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1850">
        <p:fade/>
      </p:transition>
    </mc:Choice>
    <mc:Fallback xmlns="">
      <p:transition spd="slow" advTm="31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0" y="1815"/>
            <a:ext cx="12192000" cy="6858000"/>
          </a:xfrm>
          <a:prstGeom prst="rect">
            <a:avLst/>
          </a:prstGeom>
          <a:solidFill>
            <a:srgbClr val="020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15195" y="2037448"/>
            <a:ext cx="2121995" cy="1402969"/>
            <a:chOff x="8830388" y="4068494"/>
            <a:chExt cx="4243991" cy="2812391"/>
          </a:xfrm>
        </p:grpSpPr>
        <p:sp>
          <p:nvSpPr>
            <p:cNvPr id="778" name="Shape 778"/>
            <p:cNvSpPr/>
            <p:nvPr/>
          </p:nvSpPr>
          <p:spPr>
            <a:xfrm>
              <a:off x="8830388" y="4068494"/>
              <a:ext cx="4243991" cy="281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600" extrusionOk="0">
                  <a:moveTo>
                    <a:pt x="3119" y="16611"/>
                  </a:moveTo>
                  <a:cubicBezTo>
                    <a:pt x="5081" y="14887"/>
                    <a:pt x="7676" y="14630"/>
                    <a:pt x="9047" y="14630"/>
                  </a:cubicBezTo>
                  <a:cubicBezTo>
                    <a:pt x="9529" y="14630"/>
                    <a:pt x="9843" y="14663"/>
                    <a:pt x="9906" y="14669"/>
                  </a:cubicBezTo>
                  <a:lnTo>
                    <a:pt x="21551" y="14669"/>
                  </a:lnTo>
                  <a:cubicBezTo>
                    <a:pt x="21585" y="13299"/>
                    <a:pt x="21600" y="8578"/>
                    <a:pt x="20326" y="5263"/>
                  </a:cubicBezTo>
                  <a:cubicBezTo>
                    <a:pt x="18809" y="1314"/>
                    <a:pt x="16129" y="125"/>
                    <a:pt x="15819" y="0"/>
                  </a:cubicBezTo>
                  <a:cubicBezTo>
                    <a:pt x="7604" y="26"/>
                    <a:pt x="828" y="9498"/>
                    <a:pt x="0" y="21600"/>
                  </a:cubicBezTo>
                  <a:cubicBezTo>
                    <a:pt x="543" y="20036"/>
                    <a:pt x="1502" y="18030"/>
                    <a:pt x="3119" y="1661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7219" tIns="27219" rIns="27219" bIns="27219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45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10193495" y="5111769"/>
              <a:ext cx="2544421" cy="305501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altLang="en-US" sz="10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sz="1215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9637260" y="4756171"/>
              <a:ext cx="991246" cy="106925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sz="35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A</a:t>
              </a:r>
              <a:endParaRPr sz="3500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00031" y="3790703"/>
            <a:ext cx="2162198" cy="1402969"/>
            <a:chOff x="10800060" y="7583067"/>
            <a:chExt cx="4324395" cy="2812391"/>
          </a:xfrm>
        </p:grpSpPr>
        <p:sp>
          <p:nvSpPr>
            <p:cNvPr id="780" name="Shape 780"/>
            <p:cNvSpPr/>
            <p:nvPr/>
          </p:nvSpPr>
          <p:spPr>
            <a:xfrm>
              <a:off x="10880556" y="7583067"/>
              <a:ext cx="4243899" cy="281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600" extrusionOk="0">
                  <a:moveTo>
                    <a:pt x="18442" y="4989"/>
                  </a:moveTo>
                  <a:cubicBezTo>
                    <a:pt x="16479" y="6711"/>
                    <a:pt x="13885" y="6970"/>
                    <a:pt x="12513" y="6970"/>
                  </a:cubicBezTo>
                  <a:cubicBezTo>
                    <a:pt x="12032" y="6970"/>
                    <a:pt x="11717" y="6937"/>
                    <a:pt x="11654" y="6931"/>
                  </a:cubicBezTo>
                  <a:lnTo>
                    <a:pt x="10" y="6931"/>
                  </a:lnTo>
                  <a:cubicBezTo>
                    <a:pt x="-25" y="8301"/>
                    <a:pt x="-40" y="13022"/>
                    <a:pt x="1234" y="16337"/>
                  </a:cubicBezTo>
                  <a:cubicBezTo>
                    <a:pt x="2756" y="20297"/>
                    <a:pt x="5432" y="21477"/>
                    <a:pt x="5741" y="21600"/>
                  </a:cubicBezTo>
                  <a:cubicBezTo>
                    <a:pt x="13956" y="21574"/>
                    <a:pt x="20732" y="12102"/>
                    <a:pt x="21560" y="0"/>
                  </a:cubicBezTo>
                  <a:cubicBezTo>
                    <a:pt x="21017" y="1564"/>
                    <a:pt x="20059" y="3567"/>
                    <a:pt x="18442" y="498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7219" tIns="27219" rIns="27219" bIns="27219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45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13390941" y="8497127"/>
              <a:ext cx="991248" cy="106925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sz="35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</a:t>
              </a:r>
              <a:endParaRPr sz="3500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10800061" y="8926912"/>
              <a:ext cx="2544421" cy="305501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altLang="en-US" sz="10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sz="1215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72481" y="2037449"/>
            <a:ext cx="1406137" cy="2154624"/>
            <a:chOff x="12344961" y="4068494"/>
            <a:chExt cx="2812275" cy="4319157"/>
          </a:xfrm>
        </p:grpSpPr>
        <p:sp>
          <p:nvSpPr>
            <p:cNvPr id="781" name="Shape 781"/>
            <p:cNvSpPr/>
            <p:nvPr/>
          </p:nvSpPr>
          <p:spPr>
            <a:xfrm>
              <a:off x="12344961" y="4068494"/>
              <a:ext cx="2812274" cy="424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30" y="21590"/>
                  </a:moveTo>
                  <a:cubicBezTo>
                    <a:pt x="7144" y="21594"/>
                    <a:pt x="7438" y="21600"/>
                    <a:pt x="7794" y="21600"/>
                  </a:cubicBezTo>
                  <a:lnTo>
                    <a:pt x="7795" y="21600"/>
                  </a:lnTo>
                  <a:cubicBezTo>
                    <a:pt x="9785" y="21600"/>
                    <a:pt x="13539" y="21440"/>
                    <a:pt x="16336" y="20363"/>
                  </a:cubicBezTo>
                  <a:cubicBezTo>
                    <a:pt x="20297" y="18839"/>
                    <a:pt x="21476" y="16157"/>
                    <a:pt x="21600" y="15849"/>
                  </a:cubicBezTo>
                  <a:cubicBezTo>
                    <a:pt x="21574" y="7619"/>
                    <a:pt x="12100" y="830"/>
                    <a:pt x="0" y="0"/>
                  </a:cubicBezTo>
                  <a:cubicBezTo>
                    <a:pt x="1563" y="544"/>
                    <a:pt x="3566" y="1504"/>
                    <a:pt x="4988" y="3124"/>
                  </a:cubicBezTo>
                  <a:cubicBezTo>
                    <a:pt x="7344" y="5812"/>
                    <a:pt x="6962" y="9641"/>
                    <a:pt x="6930" y="9924"/>
                  </a:cubicBezTo>
                  <a:cubicBezTo>
                    <a:pt x="6930" y="9924"/>
                    <a:pt x="6930" y="21590"/>
                    <a:pt x="6930" y="2159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7219" tIns="27219" rIns="27219" bIns="27219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45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13318975" y="4743469"/>
              <a:ext cx="991248" cy="106925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sz="35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B</a:t>
              </a:r>
              <a:endParaRPr sz="3500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 rot="16200000">
              <a:off x="12495402" y="6963040"/>
              <a:ext cx="2544420" cy="304800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altLang="en-US" sz="10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sz="1215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15194" y="3060180"/>
            <a:ext cx="1406196" cy="2117230"/>
            <a:chOff x="8830388" y="6118662"/>
            <a:chExt cx="2812391" cy="4244199"/>
          </a:xfrm>
        </p:grpSpPr>
        <p:sp>
          <p:nvSpPr>
            <p:cNvPr id="779" name="Shape 779"/>
            <p:cNvSpPr/>
            <p:nvPr/>
          </p:nvSpPr>
          <p:spPr>
            <a:xfrm>
              <a:off x="8830388" y="6118662"/>
              <a:ext cx="2812391" cy="424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63" y="1237"/>
                  </a:moveTo>
                  <a:cubicBezTo>
                    <a:pt x="1315" y="2757"/>
                    <a:pt x="125" y="5443"/>
                    <a:pt x="0" y="5751"/>
                  </a:cubicBezTo>
                  <a:cubicBezTo>
                    <a:pt x="27" y="13981"/>
                    <a:pt x="9500" y="20770"/>
                    <a:pt x="21600" y="21600"/>
                  </a:cubicBezTo>
                  <a:cubicBezTo>
                    <a:pt x="20036" y="21056"/>
                    <a:pt x="18033" y="20096"/>
                    <a:pt x="16612" y="18476"/>
                  </a:cubicBezTo>
                  <a:cubicBezTo>
                    <a:pt x="14253" y="15785"/>
                    <a:pt x="14639" y="11951"/>
                    <a:pt x="14669" y="11674"/>
                  </a:cubicBezTo>
                  <a:lnTo>
                    <a:pt x="14669" y="10"/>
                  </a:lnTo>
                  <a:cubicBezTo>
                    <a:pt x="14456" y="4"/>
                    <a:pt x="14162" y="0"/>
                    <a:pt x="13806" y="0"/>
                  </a:cubicBezTo>
                  <a:cubicBezTo>
                    <a:pt x="11817" y="0"/>
                    <a:pt x="8062" y="160"/>
                    <a:pt x="5263" y="123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65326" tIns="32663" rIns="65326" bIns="32663" numCol="1" anchor="t" anchorCtr="0" compatLnSpc="1"/>
            <a:lstStyle/>
            <a:p>
              <a:endParaRPr sz="1285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9677900" y="8509827"/>
              <a:ext cx="991246" cy="1069254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sz="35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D.</a:t>
              </a:r>
              <a:endParaRPr sz="3500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 rot="16200000">
              <a:off x="8826378" y="7547244"/>
              <a:ext cx="2544423" cy="304800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altLang="en-US" sz="10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sz="1215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720295" y="2093771"/>
            <a:ext cx="593924" cy="592561"/>
            <a:chOff x="15440588" y="4181400"/>
            <a:chExt cx="1187848" cy="1187847"/>
          </a:xfrm>
          <a:solidFill>
            <a:schemeClr val="bg1"/>
          </a:solidFill>
        </p:grpSpPr>
        <p:sp>
          <p:nvSpPr>
            <p:cNvPr id="790" name="Shape 790"/>
            <p:cNvSpPr/>
            <p:nvPr/>
          </p:nvSpPr>
          <p:spPr>
            <a:xfrm>
              <a:off x="15440588" y="4181400"/>
              <a:ext cx="1187848" cy="1187847"/>
            </a:xfrm>
            <a:prstGeom prst="roundRect">
              <a:avLst>
                <a:gd name="adj" fmla="val 18176"/>
              </a:avLst>
            </a:pr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2285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15758855" y="4335713"/>
              <a:ext cx="493626" cy="815615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square" lIns="51036" tIns="51036" rIns="51036" bIns="51036" anchor="ctr">
              <a:norm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s" sz="20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B</a:t>
              </a:r>
              <a:endParaRPr sz="2000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720295" y="4414059"/>
            <a:ext cx="593924" cy="592561"/>
            <a:chOff x="15440588" y="8832648"/>
            <a:chExt cx="1187848" cy="1187848"/>
          </a:xfrm>
          <a:solidFill>
            <a:schemeClr val="bg1"/>
          </a:solidFill>
        </p:grpSpPr>
        <p:sp>
          <p:nvSpPr>
            <p:cNvPr id="794" name="Shape 794"/>
            <p:cNvSpPr/>
            <p:nvPr/>
          </p:nvSpPr>
          <p:spPr>
            <a:xfrm>
              <a:off x="15440588" y="8832648"/>
              <a:ext cx="1187848" cy="1187848"/>
            </a:xfrm>
            <a:prstGeom prst="roundRect">
              <a:avLst>
                <a:gd name="adj" fmla="val 18176"/>
              </a:avLst>
            </a:pr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2285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15748546" y="8982883"/>
              <a:ext cx="478759" cy="823772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none" lIns="51036" tIns="51036" rIns="51036" bIns="51036" anchor="ctr">
              <a:norm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s" sz="20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</a:t>
              </a:r>
              <a:endParaRPr sz="2000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639652" y="2093771"/>
            <a:ext cx="593924" cy="592561"/>
            <a:chOff x="7279302" y="4181400"/>
            <a:chExt cx="1187848" cy="1187847"/>
          </a:xfrm>
          <a:solidFill>
            <a:schemeClr val="bg1"/>
          </a:solidFill>
        </p:grpSpPr>
        <p:sp>
          <p:nvSpPr>
            <p:cNvPr id="798" name="Shape 798"/>
            <p:cNvSpPr/>
            <p:nvPr/>
          </p:nvSpPr>
          <p:spPr>
            <a:xfrm>
              <a:off x="7279302" y="4181400"/>
              <a:ext cx="1187848" cy="1187847"/>
            </a:xfrm>
            <a:prstGeom prst="roundRect">
              <a:avLst>
                <a:gd name="adj" fmla="val 18176"/>
              </a:avLst>
            </a:pr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2285">
                <a:solidFill>
                  <a:schemeClr val="accent6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7578099" y="4331635"/>
              <a:ext cx="481966" cy="823771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none" lIns="51036" tIns="51036" rIns="51036" bIns="51036" anchor="ctr">
              <a:norm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s" sz="20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A</a:t>
              </a:r>
              <a:endParaRPr sz="2000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08896" y="1994901"/>
            <a:ext cx="2769157" cy="1024259"/>
            <a:chOff x="1417790" y="3983204"/>
            <a:chExt cx="5538313" cy="2053227"/>
          </a:xfrm>
        </p:grpSpPr>
        <p:sp>
          <p:nvSpPr>
            <p:cNvPr id="800" name="Shape 800"/>
            <p:cNvSpPr/>
            <p:nvPr/>
          </p:nvSpPr>
          <p:spPr>
            <a:xfrm>
              <a:off x="1417790" y="3983204"/>
              <a:ext cx="5538314" cy="427701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sz="14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Ejemplo de titulo</a:t>
              </a:r>
              <a:endParaRPr sz="157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1432432" y="4551697"/>
              <a:ext cx="5509032" cy="14847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/>
            <a:p>
              <a:pPr algn="r" defTabSz="323215">
                <a:spcBef>
                  <a:spcPts val="850"/>
                </a:spcBef>
                <a:defRPr sz="1800"/>
              </a:pPr>
              <a:r>
                <a:rPr lang="es" altLang="en-US" sz="1215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Introduce tu textoIntroduce tu textoIntroduce tu textoIntroduce tu textoIntroduce tu textoIntroduce tu textoIntroduce tu textoIntroduce tu</a:t>
              </a:r>
              <a:endParaRPr sz="121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39652" y="4386092"/>
            <a:ext cx="593924" cy="592561"/>
            <a:chOff x="7279302" y="8776585"/>
            <a:chExt cx="1187848" cy="1187848"/>
          </a:xfrm>
          <a:solidFill>
            <a:schemeClr val="bg1"/>
          </a:solidFill>
        </p:grpSpPr>
        <p:sp>
          <p:nvSpPr>
            <p:cNvPr id="802" name="Shape 802"/>
            <p:cNvSpPr/>
            <p:nvPr/>
          </p:nvSpPr>
          <p:spPr>
            <a:xfrm>
              <a:off x="7279302" y="8776585"/>
              <a:ext cx="1187848" cy="1187848"/>
            </a:xfrm>
            <a:prstGeom prst="roundRect">
              <a:avLst>
                <a:gd name="adj" fmla="val 18176"/>
              </a:avLst>
            </a:prstGeom>
            <a:grpFill/>
            <a:ln>
              <a:noFill/>
            </a:ln>
          </p:spPr>
          <p:txBody>
            <a:bodyPr vert="horz" wrap="square" lIns="65326" tIns="32663" rIns="65326" bIns="32663" numCol="1" anchor="t" anchorCtr="0" compatLnSpc="1"/>
            <a:lstStyle/>
            <a:p>
              <a:endParaRPr sz="1285">
                <a:solidFill>
                  <a:schemeClr val="accent6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7563214" y="8926819"/>
              <a:ext cx="514033" cy="823772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none" lIns="51036" tIns="51036" rIns="51036" bIns="51036" anchor="ctr">
              <a:norm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s" sz="2000">
                  <a:solidFill>
                    <a:srgbClr val="002060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D.</a:t>
              </a:r>
              <a:endParaRPr sz="2000">
                <a:solidFill>
                  <a:srgbClr val="002060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08895" y="4118796"/>
            <a:ext cx="2769157" cy="1024257"/>
            <a:chOff x="1417790" y="8240761"/>
            <a:chExt cx="5538314" cy="2053223"/>
          </a:xfrm>
        </p:grpSpPr>
        <p:sp>
          <p:nvSpPr>
            <p:cNvPr id="36" name="Shape 800"/>
            <p:cNvSpPr/>
            <p:nvPr/>
          </p:nvSpPr>
          <p:spPr>
            <a:xfrm>
              <a:off x="1417790" y="8240761"/>
              <a:ext cx="5538314" cy="427701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sz="14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Ejemplo de titulo</a:t>
              </a:r>
              <a:endParaRPr sz="157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Shape 801"/>
            <p:cNvSpPr/>
            <p:nvPr/>
          </p:nvSpPr>
          <p:spPr>
            <a:xfrm>
              <a:off x="1432434" y="8809249"/>
              <a:ext cx="5509032" cy="14847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/>
            <a:p>
              <a:pPr algn="r" defTabSz="323215">
                <a:spcBef>
                  <a:spcPts val="850"/>
                </a:spcBef>
                <a:defRPr sz="1800"/>
              </a:pPr>
              <a:r>
                <a:rPr lang="es" altLang="en-US" sz="1215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Introduce tu textoIntroduce tu textoIntroduce tu textoIntroduce tu textoIntroduce tu textoIntroduce tu textoIntroduce tu textoIntroduce tu</a:t>
              </a:r>
              <a:endParaRPr sz="121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467008" y="4118796"/>
            <a:ext cx="2769157" cy="1024257"/>
            <a:chOff x="16934014" y="8240761"/>
            <a:chExt cx="5538313" cy="2053223"/>
          </a:xfrm>
        </p:grpSpPr>
        <p:sp>
          <p:nvSpPr>
            <p:cNvPr id="38" name="Shape 800"/>
            <p:cNvSpPr/>
            <p:nvPr/>
          </p:nvSpPr>
          <p:spPr>
            <a:xfrm>
              <a:off x="16934014" y="8240761"/>
              <a:ext cx="5538314" cy="427701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 algn="l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sz="14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Ejemplo de titulo</a:t>
              </a:r>
              <a:endParaRPr sz="157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Shape 801"/>
            <p:cNvSpPr/>
            <p:nvPr/>
          </p:nvSpPr>
          <p:spPr>
            <a:xfrm>
              <a:off x="16948657" y="8809249"/>
              <a:ext cx="5509032" cy="14847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/>
            <a:p>
              <a:pPr defTabSz="323215">
                <a:spcBef>
                  <a:spcPts val="850"/>
                </a:spcBef>
                <a:defRPr sz="1800"/>
              </a:pPr>
              <a:r>
                <a:rPr lang="es" altLang="en-US" sz="1215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Introduce tu textoIntroduce tu textoIntroduce tu textoIntroduce tu textoIntroduce tu textoIntroduce tu textoIntroduce tu textoIntroduce tu</a:t>
              </a:r>
              <a:endParaRPr sz="121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467008" y="1848116"/>
            <a:ext cx="2769157" cy="1024259"/>
            <a:chOff x="16934014" y="3688958"/>
            <a:chExt cx="5538313" cy="2053226"/>
          </a:xfrm>
        </p:grpSpPr>
        <p:sp>
          <p:nvSpPr>
            <p:cNvPr id="40" name="Shape 800"/>
            <p:cNvSpPr/>
            <p:nvPr/>
          </p:nvSpPr>
          <p:spPr>
            <a:xfrm>
              <a:off x="16934014" y="3688958"/>
              <a:ext cx="5538314" cy="427701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 algn="l">
                <a:lnSpc>
                  <a:spcPct val="10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s" sz="14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Ejemplo de titulo</a:t>
              </a:r>
              <a:endParaRPr sz="157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Shape 801"/>
            <p:cNvSpPr/>
            <p:nvPr/>
          </p:nvSpPr>
          <p:spPr>
            <a:xfrm>
              <a:off x="16948657" y="4257451"/>
              <a:ext cx="5509032" cy="148473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/>
            <a:p>
              <a:pPr defTabSz="323215">
                <a:spcBef>
                  <a:spcPts val="850"/>
                </a:spcBef>
                <a:defRPr sz="1800"/>
              </a:pPr>
              <a:r>
                <a:rPr lang="es" altLang="en-US" sz="1215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Introduce tu textoIntroduce tu textoIntroduce tu textoIntroduce tu textoIntroduce tu textoIntroduce tu textoIntroduce tu textoIntroduce tu</a:t>
              </a:r>
              <a:endParaRPr sz="121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631825" y="574675"/>
            <a:ext cx="6175375" cy="82296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s" altLang="en-US" sz="480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Introducir el título</a:t>
            </a:r>
            <a:endParaRPr lang="zh-CN" altLang="en-US" sz="480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4450A35-1D59-EEAC-7459-F497652F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87EE0DB-6272-33EC-042B-91DB0E2FCF16}"/>
              </a:ext>
            </a:extLst>
          </p:cNvPr>
          <p:cNvSpPr txBox="1"/>
          <p:nvPr/>
        </p:nvSpPr>
        <p:spPr>
          <a:xfrm>
            <a:off x="955197" y="580030"/>
            <a:ext cx="10827522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System</a:t>
            </a:r>
            <a:r>
              <a:rPr lang="es-CO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CO" sz="4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Overview</a:t>
            </a:r>
            <a:endParaRPr lang="es-CO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s-CO" sz="4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Stream-based</a:t>
            </a:r>
            <a:r>
              <a:rPr lang="es-CO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CO" sz="4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internal</a:t>
            </a:r>
            <a:r>
              <a:rPr lang="es-CO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s-CO" sz="4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network</a:t>
            </a:r>
            <a:endParaRPr lang="es-CO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s-CO" sz="3300" dirty="0">
              <a:solidFill>
                <a:schemeClr val="bg1"/>
              </a:solidFill>
              <a:latin typeface="Arya"/>
            </a:endParaRPr>
          </a:p>
          <a:p>
            <a:r>
              <a:rPr lang="es-CO" sz="3300" dirty="0">
                <a:solidFill>
                  <a:schemeClr val="bg1"/>
                </a:solidFill>
                <a:latin typeface="Arya"/>
              </a:rPr>
              <a:t>-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Three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FSM modules:</a:t>
            </a:r>
          </a:p>
          <a:p>
            <a:r>
              <a:rPr lang="es-CO" sz="3300" dirty="0">
                <a:solidFill>
                  <a:schemeClr val="bg1"/>
                </a:solidFill>
                <a:latin typeface="Arya"/>
              </a:rPr>
              <a:t>- TFTP Client</a:t>
            </a:r>
          </a:p>
          <a:p>
            <a:r>
              <a:rPr lang="es-CO" sz="3300" dirty="0">
                <a:solidFill>
                  <a:schemeClr val="bg1"/>
                </a:solidFill>
                <a:latin typeface="Arya"/>
              </a:rPr>
              <a:t>- TFTP Mini-Server</a:t>
            </a:r>
          </a:p>
          <a:p>
            <a:r>
              <a:rPr lang="es-CO" sz="3300" dirty="0">
                <a:solidFill>
                  <a:schemeClr val="bg1"/>
                </a:solidFill>
                <a:latin typeface="Arya"/>
              </a:rPr>
              <a:t>- Network Accelerator</a:t>
            </a:r>
          </a:p>
          <a:p>
            <a:r>
              <a:rPr lang="es-CO" sz="3300" dirty="0">
                <a:solidFill>
                  <a:schemeClr val="bg1"/>
                </a:solidFill>
                <a:latin typeface="Arya"/>
              </a:rPr>
              <a:t>-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Unified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top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controller</a:t>
            </a:r>
            <a:endParaRPr lang="es-CO" sz="3300" dirty="0">
              <a:solidFill>
                <a:schemeClr val="bg1"/>
              </a:solidFill>
              <a:latin typeface="Arya"/>
            </a:endParaRPr>
          </a:p>
          <a:p>
            <a:r>
              <a:rPr lang="es-CO" sz="3300" dirty="0">
                <a:solidFill>
                  <a:schemeClr val="bg1"/>
                </a:solidFill>
                <a:latin typeface="Arya"/>
              </a:rPr>
              <a:t>-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Internal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loopback</a:t>
            </a:r>
            <a:endParaRPr lang="es-CO" sz="3300" dirty="0">
              <a:solidFill>
                <a:schemeClr val="bg1"/>
              </a:solidFill>
              <a:latin typeface="Arya"/>
            </a:endParaRPr>
          </a:p>
        </p:txBody>
      </p:sp>
      <p:pic>
        <p:nvPicPr>
          <p:cNvPr id="20" name="Imagen 19" descr="Interfaz de usuario gráfica, Diagrama, Esquemático&#10;&#10;El contenido generado por IA puede ser incorrecto.">
            <a:extLst>
              <a:ext uri="{FF2B5EF4-FFF2-40B4-BE49-F238E27FC236}">
                <a16:creationId xmlns:a16="http://schemas.microsoft.com/office/drawing/2014/main" id="{D993AA12-B572-F3DA-700F-D8E5514CD2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24" y="1900566"/>
            <a:ext cx="5736586" cy="4678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9532">
        <p:fade/>
      </p:transition>
    </mc:Choice>
    <mc:Fallback xmlns="">
      <p:transition spd="slow" advTm="39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  <p:cond evt="onBegin" delay="0">
                          <p:tn val="52"/>
                        </p:cond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1815"/>
            <a:ext cx="12192000" cy="6858000"/>
          </a:xfrm>
          <a:prstGeom prst="rect">
            <a:avLst/>
          </a:prstGeom>
          <a:solidFill>
            <a:srgbClr val="020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36" name="Line 3"/>
          <p:cNvSpPr>
            <a:spLocks noChangeShapeType="1"/>
          </p:cNvSpPr>
          <p:nvPr/>
        </p:nvSpPr>
        <p:spPr bwMode="auto">
          <a:xfrm flipV="1">
            <a:off x="1061245" y="4329422"/>
            <a:ext cx="5938838" cy="0"/>
          </a:xfrm>
          <a:prstGeom prst="line">
            <a:avLst/>
          </a:prstGeom>
          <a:noFill/>
          <a:ln w="38100" cap="flat" cmpd="sng">
            <a:solidFill>
              <a:srgbClr val="929292"/>
            </a:solidFill>
            <a:prstDash val="dash"/>
            <a:round/>
            <a:headEnd type="diamond" w="med" len="med"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28600">
              <a:defRPr/>
            </a:pPr>
            <a:endParaRPr lang="es-ES" sz="570">
              <a:solidFill>
                <a:schemeClr val="accent6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98589" y="2165874"/>
            <a:ext cx="475457" cy="2312432"/>
            <a:chOff x="2797175" y="4325937"/>
            <a:chExt cx="950913" cy="4635500"/>
          </a:xfrm>
        </p:grpSpPr>
        <p:sp>
          <p:nvSpPr>
            <p:cNvPr id="38" name="AutoShape 5"/>
            <p:cNvSpPr/>
            <p:nvPr/>
          </p:nvSpPr>
          <p:spPr bwMode="auto">
            <a:xfrm>
              <a:off x="2797175" y="4325937"/>
              <a:ext cx="950913" cy="688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normAutofit/>
            </a:bodyPr>
            <a:lstStyle/>
            <a:p>
              <a:pPr>
                <a:defRPr/>
              </a:pPr>
              <a:r>
                <a:rPr lang="es" sz="1500" b="1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45%</a:t>
              </a:r>
              <a:endParaRPr lang="es-ES" sz="128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AutoShape 16"/>
            <p:cNvSpPr/>
            <p:nvPr/>
          </p:nvSpPr>
          <p:spPr bwMode="auto">
            <a:xfrm>
              <a:off x="2857500" y="5222875"/>
              <a:ext cx="823913" cy="3738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65326" tIns="32663" rIns="65326" bIns="32663" numCol="1" anchor="t" anchorCtr="0" compatLnSpc="1"/>
            <a:lstStyle/>
            <a:p>
              <a:endParaRPr lang="es-ES" sz="128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86782" y="1370777"/>
            <a:ext cx="476250" cy="3107528"/>
            <a:chOff x="4373563" y="2732087"/>
            <a:chExt cx="952500" cy="6229350"/>
          </a:xfrm>
        </p:grpSpPr>
        <p:sp>
          <p:nvSpPr>
            <p:cNvPr id="37" name="AutoShape 4"/>
            <p:cNvSpPr/>
            <p:nvPr/>
          </p:nvSpPr>
          <p:spPr bwMode="auto">
            <a:xfrm>
              <a:off x="4373563" y="2732087"/>
              <a:ext cx="952500" cy="688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normAutofit/>
            </a:bodyPr>
            <a:lstStyle/>
            <a:p>
              <a:pPr>
                <a:defRPr/>
              </a:pPr>
              <a:r>
                <a:rPr lang="es" sz="1500" b="1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80%</a:t>
              </a:r>
              <a:endParaRPr lang="es-ES" sz="128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AutoShape 17"/>
            <p:cNvSpPr/>
            <p:nvPr/>
          </p:nvSpPr>
          <p:spPr bwMode="auto">
            <a:xfrm>
              <a:off x="4435475" y="3411537"/>
              <a:ext cx="823913" cy="55499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3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1785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75770" y="2652909"/>
            <a:ext cx="476250" cy="1825395"/>
            <a:chOff x="5951538" y="5302250"/>
            <a:chExt cx="952500" cy="3659187"/>
          </a:xfrm>
        </p:grpSpPr>
        <p:sp>
          <p:nvSpPr>
            <p:cNvPr id="39" name="AutoShape 6"/>
            <p:cNvSpPr/>
            <p:nvPr/>
          </p:nvSpPr>
          <p:spPr bwMode="auto">
            <a:xfrm>
              <a:off x="5951538" y="5302250"/>
              <a:ext cx="952500" cy="688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normAutofit/>
            </a:bodyPr>
            <a:lstStyle/>
            <a:p>
              <a:pPr>
                <a:defRPr/>
              </a:pPr>
              <a:r>
                <a:rPr lang="es" sz="1500" b="1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25%</a:t>
              </a:r>
              <a:endParaRPr lang="es-ES" sz="128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AutoShape 18"/>
            <p:cNvSpPr/>
            <p:nvPr/>
          </p:nvSpPr>
          <p:spPr bwMode="auto">
            <a:xfrm>
              <a:off x="6013450" y="6197600"/>
              <a:ext cx="823913" cy="27638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95713" y="1740609"/>
            <a:ext cx="504825" cy="2737697"/>
            <a:chOff x="7591425" y="3473450"/>
            <a:chExt cx="1009650" cy="5487987"/>
          </a:xfrm>
        </p:grpSpPr>
        <p:sp>
          <p:nvSpPr>
            <p:cNvPr id="40" name="AutoShape 7"/>
            <p:cNvSpPr/>
            <p:nvPr/>
          </p:nvSpPr>
          <p:spPr bwMode="auto">
            <a:xfrm>
              <a:off x="7648575" y="3473450"/>
              <a:ext cx="952500" cy="690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normAutofit/>
            </a:bodyPr>
            <a:lstStyle/>
            <a:p>
              <a:pPr>
                <a:defRPr/>
              </a:pPr>
              <a:r>
                <a:rPr lang="es" sz="1500" b="1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70%</a:t>
              </a:r>
              <a:endParaRPr lang="es-ES" sz="128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AutoShape 19"/>
            <p:cNvSpPr/>
            <p:nvPr/>
          </p:nvSpPr>
          <p:spPr bwMode="auto">
            <a:xfrm>
              <a:off x="7591425" y="4316412"/>
              <a:ext cx="823913" cy="46450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1785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52951" y="2229228"/>
            <a:ext cx="476250" cy="2249077"/>
            <a:chOff x="9105900" y="4452937"/>
            <a:chExt cx="952500" cy="4508500"/>
          </a:xfrm>
        </p:grpSpPr>
        <p:sp>
          <p:nvSpPr>
            <p:cNvPr id="41" name="AutoShape 8"/>
            <p:cNvSpPr/>
            <p:nvPr/>
          </p:nvSpPr>
          <p:spPr bwMode="auto">
            <a:xfrm>
              <a:off x="9105900" y="4452937"/>
              <a:ext cx="952500" cy="688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normAutofit/>
            </a:bodyPr>
            <a:lstStyle/>
            <a:p>
              <a:pPr>
                <a:defRPr/>
              </a:pPr>
              <a:r>
                <a:rPr lang="es" sz="1500" b="1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35%</a:t>
              </a:r>
              <a:endParaRPr lang="es-ES" sz="128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AutoShape 20"/>
            <p:cNvSpPr/>
            <p:nvPr/>
          </p:nvSpPr>
          <p:spPr bwMode="auto">
            <a:xfrm>
              <a:off x="9170988" y="5222875"/>
              <a:ext cx="822325" cy="37385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1785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300664" y="1737440"/>
            <a:ext cx="476250" cy="2728986"/>
            <a:chOff x="10601325" y="3467100"/>
            <a:chExt cx="952500" cy="5470525"/>
          </a:xfrm>
        </p:grpSpPr>
        <p:sp>
          <p:nvSpPr>
            <p:cNvPr id="47" name="AutoShape 14"/>
            <p:cNvSpPr/>
            <p:nvPr/>
          </p:nvSpPr>
          <p:spPr bwMode="auto">
            <a:xfrm>
              <a:off x="10601325" y="3467100"/>
              <a:ext cx="952500" cy="688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normAutofit/>
            </a:bodyPr>
            <a:lstStyle/>
            <a:p>
              <a:pPr>
                <a:defRPr/>
              </a:pPr>
              <a:r>
                <a:rPr lang="es" sz="1500" b="1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70%</a:t>
              </a:r>
              <a:endParaRPr lang="es-ES" sz="128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AutoShape 21"/>
            <p:cNvSpPr/>
            <p:nvPr/>
          </p:nvSpPr>
          <p:spPr bwMode="auto">
            <a:xfrm>
              <a:off x="10669588" y="4292600"/>
              <a:ext cx="822325" cy="46450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1785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65851" y="2229228"/>
            <a:ext cx="476250" cy="2249078"/>
            <a:chOff x="12331700" y="4452937"/>
            <a:chExt cx="952500" cy="4508500"/>
          </a:xfrm>
        </p:grpSpPr>
        <p:sp>
          <p:nvSpPr>
            <p:cNvPr id="55" name="AutoShape 22"/>
            <p:cNvSpPr/>
            <p:nvPr/>
          </p:nvSpPr>
          <p:spPr bwMode="auto">
            <a:xfrm>
              <a:off x="12398375" y="5222875"/>
              <a:ext cx="822325" cy="3738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65326" tIns="32663" rIns="65326" bIns="32663" numCol="1" anchor="t" anchorCtr="0" compatLnSpc="1"/>
            <a:lstStyle/>
            <a:p>
              <a:endParaRPr lang="es-ES" sz="128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AutoShape 23"/>
            <p:cNvSpPr/>
            <p:nvPr/>
          </p:nvSpPr>
          <p:spPr bwMode="auto">
            <a:xfrm>
              <a:off x="12331700" y="4452937"/>
              <a:ext cx="952500" cy="688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normAutofit/>
            </a:bodyPr>
            <a:lstStyle/>
            <a:p>
              <a:pPr>
                <a:defRPr/>
              </a:pPr>
              <a:r>
                <a:rPr lang="es" sz="1500" b="1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35%</a:t>
              </a:r>
              <a:endParaRPr lang="es-ES" sz="128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09399" y="1671990"/>
            <a:ext cx="9553864" cy="3174025"/>
            <a:chOff x="2618797" y="3335898"/>
            <a:chExt cx="19107728" cy="6362649"/>
          </a:xfrm>
        </p:grpSpPr>
        <p:sp>
          <p:nvSpPr>
            <p:cNvPr id="58" name="AutoShape 25"/>
            <p:cNvSpPr/>
            <p:nvPr/>
          </p:nvSpPr>
          <p:spPr bwMode="auto">
            <a:xfrm>
              <a:off x="15084425" y="4179887"/>
              <a:ext cx="6642100" cy="5080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normAutofit/>
            </a:bodyPr>
            <a:lstStyle/>
            <a:p>
              <a:pPr algn="l">
                <a:lnSpc>
                  <a:spcPct val="100000"/>
                </a:lnSpc>
                <a:defRPr/>
              </a:pPr>
              <a:r>
                <a:rPr lang="es" sz="1215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Ipsum dolor sit amet, consectetur adipiscing elit. Vivamus sagittis lacus vel augue laoreet rutrum faucibus dolor auctor. Curabitur blandit tempus porttitor. Mecenas faucibus mollis interdum.</a:t>
              </a:r>
              <a:endParaRPr lang="es-ES" sz="121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  <a:p>
              <a:pPr algn="l">
                <a:lnSpc>
                  <a:spcPct val="120000"/>
                </a:lnSpc>
                <a:defRPr/>
              </a:pPr>
              <a:endParaRPr lang="es-ES" sz="121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  <a:p>
              <a:pPr algn="l">
                <a:lnSpc>
                  <a:spcPct val="100000"/>
                </a:lnSpc>
                <a:defRPr/>
              </a:pPr>
              <a:r>
                <a:rPr lang="es" altLang="en-US" sz="1215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Ingrese su textoIngrese su textoIngrese su textoIngrese su textoIngrese su textoIngrese su textoIngrese su textoIngrese su textoVivamus sagittis lacus vel augu laoreet rutrum faucibus</a:t>
              </a:r>
              <a:endParaRPr lang="es-ES" sz="1215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AutoShape 26"/>
            <p:cNvSpPr/>
            <p:nvPr/>
          </p:nvSpPr>
          <p:spPr bwMode="auto">
            <a:xfrm>
              <a:off x="15541625" y="3335898"/>
              <a:ext cx="5626100" cy="355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normAutofit fontScale="67500" lnSpcReduction="20000"/>
            </a:bodyPr>
            <a:lstStyle/>
            <a:p>
              <a:pPr defTabSz="323215">
                <a:spcBef>
                  <a:spcPts val="850"/>
                </a:spcBef>
                <a:defRPr/>
              </a:pPr>
              <a:r>
                <a:rPr lang="es" altLang="en-US" sz="21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lang="es-ES" sz="240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AutoShape 26"/>
            <p:cNvSpPr/>
            <p:nvPr/>
          </p:nvSpPr>
          <p:spPr bwMode="auto">
            <a:xfrm>
              <a:off x="2618797" y="9228137"/>
              <a:ext cx="1356302" cy="355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normAutofit fontScale="82500" lnSpcReduction="10000"/>
            </a:bodyPr>
            <a:lstStyle/>
            <a:p>
              <a:pPr defTabSz="323215">
                <a:spcBef>
                  <a:spcPts val="850"/>
                </a:spcBef>
                <a:defRPr/>
              </a:pPr>
              <a:r>
                <a:rPr lang="es" altLang="en-US" sz="10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lang="es-ES" sz="120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AutoShape 26"/>
            <p:cNvSpPr/>
            <p:nvPr/>
          </p:nvSpPr>
          <p:spPr bwMode="auto">
            <a:xfrm>
              <a:off x="4169279" y="9255728"/>
              <a:ext cx="1356302" cy="355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normAutofit fontScale="82500" lnSpcReduction="10000"/>
            </a:bodyPr>
            <a:lstStyle/>
            <a:p>
              <a:pPr defTabSz="323215">
                <a:spcBef>
                  <a:spcPts val="850"/>
                </a:spcBef>
                <a:defRPr/>
              </a:pPr>
              <a:r>
                <a:rPr lang="es" altLang="en-US" sz="10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lang="es-ES" sz="120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AutoShape 26"/>
            <p:cNvSpPr/>
            <p:nvPr/>
          </p:nvSpPr>
          <p:spPr bwMode="auto">
            <a:xfrm>
              <a:off x="5747255" y="9281265"/>
              <a:ext cx="1356302" cy="355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normAutofit fontScale="82500" lnSpcReduction="10000"/>
            </a:bodyPr>
            <a:lstStyle/>
            <a:p>
              <a:pPr defTabSz="323215">
                <a:spcBef>
                  <a:spcPts val="850"/>
                </a:spcBef>
                <a:defRPr/>
              </a:pPr>
              <a:r>
                <a:rPr lang="es" altLang="en-US" sz="10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lang="es-ES" sz="120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AutoShape 26"/>
            <p:cNvSpPr/>
            <p:nvPr/>
          </p:nvSpPr>
          <p:spPr bwMode="auto">
            <a:xfrm>
              <a:off x="7343197" y="9283773"/>
              <a:ext cx="1356302" cy="355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normAutofit fontScale="82500" lnSpcReduction="10000"/>
            </a:bodyPr>
            <a:lstStyle/>
            <a:p>
              <a:pPr defTabSz="323215">
                <a:spcBef>
                  <a:spcPts val="850"/>
                </a:spcBef>
                <a:defRPr/>
              </a:pPr>
              <a:r>
                <a:rPr lang="es" altLang="en-US" sz="10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lang="es-ES" sz="120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AutoShape 26"/>
            <p:cNvSpPr/>
            <p:nvPr/>
          </p:nvSpPr>
          <p:spPr bwMode="auto">
            <a:xfrm>
              <a:off x="8893679" y="9311364"/>
              <a:ext cx="1356302" cy="355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normAutofit fontScale="82500" lnSpcReduction="10000"/>
            </a:bodyPr>
            <a:lstStyle/>
            <a:p>
              <a:pPr defTabSz="323215">
                <a:spcBef>
                  <a:spcPts val="850"/>
                </a:spcBef>
                <a:defRPr/>
              </a:pPr>
              <a:r>
                <a:rPr lang="es" altLang="en-US" sz="10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lang="es-ES" sz="120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AutoShape 26"/>
            <p:cNvSpPr/>
            <p:nvPr/>
          </p:nvSpPr>
          <p:spPr bwMode="auto">
            <a:xfrm>
              <a:off x="10471655" y="9317808"/>
              <a:ext cx="1356302" cy="355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normAutofit fontScale="82500" lnSpcReduction="10000"/>
            </a:bodyPr>
            <a:lstStyle/>
            <a:p>
              <a:pPr defTabSz="323215">
                <a:spcBef>
                  <a:spcPts val="850"/>
                </a:spcBef>
                <a:defRPr/>
              </a:pPr>
              <a:r>
                <a:rPr lang="es" altLang="en-US" sz="10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lang="es-ES" sz="120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AutoShape 26"/>
            <p:cNvSpPr/>
            <p:nvPr/>
          </p:nvSpPr>
          <p:spPr bwMode="auto">
            <a:xfrm>
              <a:off x="12191999" y="9342947"/>
              <a:ext cx="1356302" cy="355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normAutofit fontScale="82500" lnSpcReduction="10000"/>
            </a:bodyPr>
            <a:lstStyle/>
            <a:p>
              <a:pPr defTabSz="323215">
                <a:spcBef>
                  <a:spcPts val="850"/>
                </a:spcBef>
                <a:defRPr/>
              </a:pPr>
              <a:r>
                <a:rPr lang="es" altLang="en-US" sz="1000">
                  <a:solidFill>
                    <a:schemeClr val="bg1"/>
                  </a:solidFill>
                  <a:latin typeface="Arya"/>
                  <a:ea typeface="Arya"/>
                  <a:cs typeface="+mn-ea"/>
                  <a:sym typeface="Arial" panose="020B0604020202020204" pitchFamily="34" charset="0"/>
                </a:rPr>
                <a:t>Copiar entrada</a:t>
              </a:r>
              <a:endParaRPr lang="es-ES" sz="1200">
                <a:solidFill>
                  <a:schemeClr val="bg1"/>
                </a:solidFill>
                <a:latin typeface="Montserrat"/>
                <a:ea typeface="Montserrat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0" name="AutoShape 27"/>
          <p:cNvSpPr/>
          <p:nvPr/>
        </p:nvSpPr>
        <p:spPr bwMode="auto">
          <a:xfrm>
            <a:off x="919163" y="5588590"/>
            <a:ext cx="9956800" cy="4751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normAutofit/>
          </a:bodyPr>
          <a:lstStyle/>
          <a:p>
            <a:pPr algn="just" defTabSz="323215">
              <a:lnSpc>
                <a:spcPct val="100000"/>
              </a:lnSpc>
              <a:spcBef>
                <a:spcPts val="850"/>
              </a:spcBef>
              <a:defRPr/>
            </a:pPr>
            <a:r>
              <a:rPr lang="es" altLang="en-US" sz="1215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Introduce tu textoIntroduce tu textoIntroduce tu textoIntroduce tu textoIntroduce tu textoIntroduce tu textoIntroduce tu textoIntroduce tu</a:t>
            </a:r>
            <a:endParaRPr lang="es-ES" sz="1215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Shape 772"/>
          <p:cNvSpPr txBox="1"/>
          <p:nvPr/>
        </p:nvSpPr>
        <p:spPr>
          <a:xfrm>
            <a:off x="11521889" y="6317898"/>
            <a:ext cx="390144" cy="382205"/>
          </a:xfrm>
          <a:prstGeom prst="rect">
            <a:avLst/>
          </a:prstGeom>
        </p:spPr>
        <p:txBody>
          <a:bodyPr lIns="45676" tIns="22838" rIns="45676" bIns="22838">
            <a:normAutofit/>
          </a:bodyPr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s" altLang="zh-CN" sz="1000">
                <a:solidFill>
                  <a:schemeClr val="accent6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7</a:t>
            </a:fld>
            <a:endParaRPr lang="zh-CN" altLang="en-US" sz="1000">
              <a:solidFill>
                <a:schemeClr val="accent6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AutoShape 26"/>
          <p:cNvSpPr/>
          <p:nvPr/>
        </p:nvSpPr>
        <p:spPr bwMode="auto">
          <a:xfrm>
            <a:off x="5469733" y="5155218"/>
            <a:ext cx="2813050" cy="1773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normAutofit fontScale="67500" lnSpcReduction="20000"/>
          </a:bodyPr>
          <a:lstStyle/>
          <a:p>
            <a:pPr defTabSz="323215">
              <a:spcBef>
                <a:spcPts val="850"/>
              </a:spcBef>
              <a:defRPr/>
            </a:pPr>
            <a:r>
              <a:rPr lang="es" altLang="en-US" sz="210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Copiar entrada</a:t>
            </a:r>
            <a:endParaRPr lang="es-ES" sz="240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31825" y="574675"/>
            <a:ext cx="6638925" cy="82296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s" altLang="en-US" sz="480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Introducir el título</a:t>
            </a:r>
            <a:endParaRPr lang="zh-CN" altLang="en-US" sz="480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0" name="图片 13">
            <a:extLst>
              <a:ext uri="{FF2B5EF4-FFF2-40B4-BE49-F238E27FC236}">
                <a16:creationId xmlns:a16="http://schemas.microsoft.com/office/drawing/2014/main" id="{8F6681D1-8926-7712-4121-0EC769F65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770FDE5-655D-0E07-7972-E7435CA468C7}"/>
              </a:ext>
            </a:extLst>
          </p:cNvPr>
          <p:cNvSpPr txBox="1"/>
          <p:nvPr/>
        </p:nvSpPr>
        <p:spPr>
          <a:xfrm>
            <a:off x="919163" y="183902"/>
            <a:ext cx="10211592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TFTP Client FSM</a:t>
            </a:r>
          </a:p>
          <a:p>
            <a:pPr algn="ctr"/>
            <a:endParaRPr lang="es-CO" sz="4000" dirty="0">
              <a:solidFill>
                <a:schemeClr val="bg1"/>
              </a:solidFill>
              <a:latin typeface="Arya"/>
            </a:endParaRPr>
          </a:p>
          <a:p>
            <a:pPr marL="571500" indent="-571500">
              <a:buFontTx/>
              <a:buChar char="-"/>
            </a:pPr>
            <a:r>
              <a:rPr lang="es-CO" sz="3300" dirty="0" err="1">
                <a:solidFill>
                  <a:schemeClr val="bg1"/>
                </a:solidFill>
                <a:latin typeface="Arya"/>
              </a:rPr>
              <a:t>Sends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RRQ once</a:t>
            </a:r>
          </a:p>
          <a:p>
            <a:pPr marL="571500" indent="-571500">
              <a:buFontTx/>
              <a:buChar char="-"/>
            </a:pPr>
            <a:r>
              <a:rPr lang="es-CO" sz="3300" dirty="0" err="1">
                <a:solidFill>
                  <a:schemeClr val="bg1"/>
                </a:solidFill>
                <a:latin typeface="Arya"/>
              </a:rPr>
              <a:t>Receives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DATA</a:t>
            </a:r>
          </a:p>
          <a:p>
            <a:pPr marL="571500" indent="-571500">
              <a:buFontTx/>
              <a:buChar char="-"/>
            </a:pPr>
            <a:r>
              <a:rPr lang="es-CO" sz="3300" dirty="0" err="1">
                <a:solidFill>
                  <a:schemeClr val="bg1"/>
                </a:solidFill>
                <a:latin typeface="Arya"/>
              </a:rPr>
              <a:t>Extracts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block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number</a:t>
            </a:r>
            <a:endParaRPr lang="es-CO" sz="3300" dirty="0">
              <a:solidFill>
                <a:schemeClr val="bg1"/>
              </a:solidFill>
              <a:latin typeface="Arya"/>
            </a:endParaRPr>
          </a:p>
          <a:p>
            <a:pPr marL="571500" indent="-571500">
              <a:buFontTx/>
              <a:buChar char="-"/>
            </a:pPr>
            <a:r>
              <a:rPr lang="es-CO" sz="3300" dirty="0" err="1">
                <a:solidFill>
                  <a:schemeClr val="bg1"/>
                </a:solidFill>
                <a:latin typeface="Arya"/>
              </a:rPr>
              <a:t>Sends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ACK</a:t>
            </a:r>
          </a:p>
          <a:p>
            <a:pPr marL="571500" indent="-571500">
              <a:buFontTx/>
              <a:buChar char="-"/>
            </a:pPr>
            <a:r>
              <a:rPr lang="es-CO" sz="3300" dirty="0" err="1">
                <a:solidFill>
                  <a:schemeClr val="bg1"/>
                </a:solidFill>
                <a:latin typeface="Arya"/>
              </a:rPr>
              <a:t>Tracks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statistics</a:t>
            </a:r>
            <a:endParaRPr lang="es-CO" sz="3300" dirty="0">
              <a:solidFill>
                <a:schemeClr val="bg1"/>
              </a:solidFill>
              <a:latin typeface="Arya"/>
            </a:endParaRPr>
          </a:p>
        </p:txBody>
      </p:sp>
      <p:pic>
        <p:nvPicPr>
          <p:cNvPr id="14" name="Imagen 13" descr="Diagrama&#10;&#10;El contenido generado por IA puede ser incorrecto.">
            <a:extLst>
              <a:ext uri="{FF2B5EF4-FFF2-40B4-BE49-F238E27FC236}">
                <a16:creationId xmlns:a16="http://schemas.microsoft.com/office/drawing/2014/main" id="{A5A5EFD3-60A5-4F10-A15D-3C06D26E5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9" y="4102090"/>
            <a:ext cx="9920900" cy="226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466">
        <p:fade/>
      </p:transition>
    </mc:Choice>
    <mc:Fallback xmlns="">
      <p:transition spd="slow" advTm="304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  <p:cond evt="onBegin" delay="0">
                          <p:tn val="46"/>
                        </p:cond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rot="6358749" flipH="1">
            <a:off x="4925219" y="1505744"/>
            <a:ext cx="2314575" cy="3001963"/>
          </a:xfrm>
          <a:custGeom>
            <a:avLst/>
            <a:gdLst>
              <a:gd name="connsiteX0" fmla="*/ 2298845 w 2314934"/>
              <a:gd name="connsiteY0" fmla="*/ 1923411 h 3002709"/>
              <a:gd name="connsiteX1" fmla="*/ 2160889 w 2314934"/>
              <a:gd name="connsiteY1" fmla="*/ 1487438 h 3002709"/>
              <a:gd name="connsiteX2" fmla="*/ 2018945 w 2314934"/>
              <a:gd name="connsiteY2" fmla="*/ 1413882 h 3002709"/>
              <a:gd name="connsiteX3" fmla="*/ 1969978 w 2314934"/>
              <a:gd name="connsiteY3" fmla="*/ 0 h 3002709"/>
              <a:gd name="connsiteX4" fmla="*/ 1921340 w 2314934"/>
              <a:gd name="connsiteY4" fmla="*/ 1404379 h 3002709"/>
              <a:gd name="connsiteX5" fmla="*/ 1851303 w 2314934"/>
              <a:gd name="connsiteY5" fmla="*/ 1398787 h 3002709"/>
              <a:gd name="connsiteX6" fmla="*/ 1736083 w 2314934"/>
              <a:gd name="connsiteY6" fmla="*/ 1430236 h 3002709"/>
              <a:gd name="connsiteX7" fmla="*/ 1670776 w 2314934"/>
              <a:gd name="connsiteY7" fmla="*/ 1470666 h 3002709"/>
              <a:gd name="connsiteX8" fmla="*/ 601728 w 2314934"/>
              <a:gd name="connsiteY8" fmla="*/ 386929 h 3002709"/>
              <a:gd name="connsiteX9" fmla="*/ 1606564 w 2314934"/>
              <a:gd name="connsiteY9" fmla="*/ 1520429 h 3002709"/>
              <a:gd name="connsiteX10" fmla="*/ 1592079 w 2314934"/>
              <a:gd name="connsiteY10" fmla="*/ 1534482 h 3002709"/>
              <a:gd name="connsiteX11" fmla="*/ 1503494 w 2314934"/>
              <a:gd name="connsiteY11" fmla="*/ 1695661 h 3002709"/>
              <a:gd name="connsiteX12" fmla="*/ 1507743 w 2314934"/>
              <a:gd name="connsiteY12" fmla="*/ 1937453 h 3002709"/>
              <a:gd name="connsiteX13" fmla="*/ 1530351 w 2314934"/>
              <a:gd name="connsiteY13" fmla="*/ 1989334 h 3002709"/>
              <a:gd name="connsiteX14" fmla="*/ 0 w 2314934"/>
              <a:gd name="connsiteY14" fmla="*/ 3002709 h 3002709"/>
              <a:gd name="connsiteX15" fmla="*/ 1584009 w 2314934"/>
              <a:gd name="connsiteY15" fmla="*/ 2075059 h 3002709"/>
              <a:gd name="connsiteX16" fmla="*/ 1584399 w 2314934"/>
              <a:gd name="connsiteY16" fmla="*/ 2075626 h 3002709"/>
              <a:gd name="connsiteX17" fmla="*/ 1787295 w 2314934"/>
              <a:gd name="connsiteY17" fmla="*/ 2207211 h 3002709"/>
              <a:gd name="connsiteX18" fmla="*/ 2298845 w 2314934"/>
              <a:gd name="connsiteY18" fmla="*/ 1923411 h 300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4934" h="3002709">
                <a:moveTo>
                  <a:pt x="2298845" y="1923411"/>
                </a:moveTo>
                <a:cubicBezTo>
                  <a:pt x="2346013" y="1758688"/>
                  <a:pt x="2286333" y="1588679"/>
                  <a:pt x="2160889" y="1487438"/>
                </a:cubicBezTo>
                <a:lnTo>
                  <a:pt x="2018945" y="1413882"/>
                </a:lnTo>
                <a:lnTo>
                  <a:pt x="1969978" y="0"/>
                </a:lnTo>
                <a:lnTo>
                  <a:pt x="1921340" y="1404379"/>
                </a:lnTo>
                <a:lnTo>
                  <a:pt x="1851303" y="1398787"/>
                </a:lnTo>
                <a:cubicBezTo>
                  <a:pt x="1811298" y="1403662"/>
                  <a:pt x="1772506" y="1414359"/>
                  <a:pt x="1736083" y="1430236"/>
                </a:cubicBezTo>
                <a:lnTo>
                  <a:pt x="1670776" y="1470666"/>
                </a:lnTo>
                <a:lnTo>
                  <a:pt x="601728" y="386929"/>
                </a:lnTo>
                <a:lnTo>
                  <a:pt x="1606564" y="1520429"/>
                </a:lnTo>
                <a:lnTo>
                  <a:pt x="1592079" y="1534482"/>
                </a:lnTo>
                <a:cubicBezTo>
                  <a:pt x="1552013" y="1579442"/>
                  <a:pt x="1521183" y="1633890"/>
                  <a:pt x="1503494" y="1695661"/>
                </a:cubicBezTo>
                <a:cubicBezTo>
                  <a:pt x="1479910" y="1778022"/>
                  <a:pt x="1483038" y="1861705"/>
                  <a:pt x="1507743" y="1937453"/>
                </a:cubicBezTo>
                <a:lnTo>
                  <a:pt x="1530351" y="1989334"/>
                </a:lnTo>
                <a:lnTo>
                  <a:pt x="0" y="3002709"/>
                </a:lnTo>
                <a:lnTo>
                  <a:pt x="1584009" y="2075059"/>
                </a:lnTo>
                <a:lnTo>
                  <a:pt x="1584399" y="2075626"/>
                </a:lnTo>
                <a:cubicBezTo>
                  <a:pt x="1635590" y="2136679"/>
                  <a:pt x="1704933" y="2183627"/>
                  <a:pt x="1787295" y="2207211"/>
                </a:cubicBezTo>
                <a:cubicBezTo>
                  <a:pt x="2006925" y="2270103"/>
                  <a:pt x="2235953" y="2143041"/>
                  <a:pt x="2298845" y="1923411"/>
                </a:cubicBez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3200" b="1"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5280025" y="3725863"/>
            <a:ext cx="3316288" cy="2203450"/>
          </a:xfrm>
          <a:custGeom>
            <a:avLst/>
            <a:gdLst>
              <a:gd name="connsiteX0" fmla="*/ 1647352 w 3315383"/>
              <a:gd name="connsiteY0" fmla="*/ 0 h 2203926"/>
              <a:gd name="connsiteX1" fmla="*/ 2551667 w 3315383"/>
              <a:gd name="connsiteY1" fmla="*/ 1341765 h 2203926"/>
              <a:gd name="connsiteX2" fmla="*/ 2568613 w 3315383"/>
              <a:gd name="connsiteY2" fmla="*/ 1327783 h 2203926"/>
              <a:gd name="connsiteX3" fmla="*/ 2836411 w 3315383"/>
              <a:gd name="connsiteY3" fmla="*/ 1245982 h 2203926"/>
              <a:gd name="connsiteX4" fmla="*/ 3022849 w 3315383"/>
              <a:gd name="connsiteY4" fmla="*/ 1283622 h 2203926"/>
              <a:gd name="connsiteX5" fmla="*/ 3026329 w 3315383"/>
              <a:gd name="connsiteY5" fmla="*/ 1285511 h 2203926"/>
              <a:gd name="connsiteX6" fmla="*/ 3289337 w 3315383"/>
              <a:gd name="connsiteY6" fmla="*/ 536801 h 2203926"/>
              <a:gd name="connsiteX7" fmla="*/ 3091886 w 3315383"/>
              <a:gd name="connsiteY7" fmla="*/ 1321094 h 2203926"/>
              <a:gd name="connsiteX8" fmla="*/ 3104209 w 3315383"/>
              <a:gd name="connsiteY8" fmla="*/ 1327783 h 2203926"/>
              <a:gd name="connsiteX9" fmla="*/ 3315383 w 3315383"/>
              <a:gd name="connsiteY9" fmla="*/ 1724954 h 2203926"/>
              <a:gd name="connsiteX10" fmla="*/ 2836411 w 3315383"/>
              <a:gd name="connsiteY10" fmla="*/ 2203926 h 2203926"/>
              <a:gd name="connsiteX11" fmla="*/ 2357439 w 3315383"/>
              <a:gd name="connsiteY11" fmla="*/ 1724954 h 2203926"/>
              <a:gd name="connsiteX12" fmla="*/ 2361820 w 3315383"/>
              <a:gd name="connsiteY12" fmla="*/ 1667056 h 2203926"/>
              <a:gd name="connsiteX13" fmla="*/ 0 w 3315383"/>
              <a:gd name="connsiteY13" fmla="*/ 1617678 h 2203926"/>
              <a:gd name="connsiteX14" fmla="*/ 2386054 w 3315383"/>
              <a:gd name="connsiteY14" fmla="*/ 1567794 h 2203926"/>
              <a:gd name="connsiteX15" fmla="*/ 2439240 w 3315383"/>
              <a:gd name="connsiteY15" fmla="*/ 1457156 h 2203926"/>
              <a:gd name="connsiteX16" fmla="*/ 2486235 w 3315383"/>
              <a:gd name="connsiteY16" fmla="*/ 1400198 h 220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15383" h="2203926">
                <a:moveTo>
                  <a:pt x="1647352" y="0"/>
                </a:moveTo>
                <a:lnTo>
                  <a:pt x="2551667" y="1341765"/>
                </a:lnTo>
                <a:lnTo>
                  <a:pt x="2568613" y="1327783"/>
                </a:lnTo>
                <a:cubicBezTo>
                  <a:pt x="2645058" y="1276138"/>
                  <a:pt x="2737213" y="1245982"/>
                  <a:pt x="2836411" y="1245982"/>
                </a:cubicBezTo>
                <a:cubicBezTo>
                  <a:pt x="2902543" y="1245982"/>
                  <a:pt x="2965545" y="1259385"/>
                  <a:pt x="3022849" y="1283622"/>
                </a:cubicBezTo>
                <a:lnTo>
                  <a:pt x="3026329" y="1285511"/>
                </a:lnTo>
                <a:lnTo>
                  <a:pt x="3289337" y="536801"/>
                </a:lnTo>
                <a:lnTo>
                  <a:pt x="3091886" y="1321094"/>
                </a:lnTo>
                <a:lnTo>
                  <a:pt x="3104209" y="1327783"/>
                </a:lnTo>
                <a:cubicBezTo>
                  <a:pt x="3231616" y="1413858"/>
                  <a:pt x="3315383" y="1559624"/>
                  <a:pt x="3315383" y="1724954"/>
                </a:cubicBezTo>
                <a:cubicBezTo>
                  <a:pt x="3315383" y="1989483"/>
                  <a:pt x="3100940" y="2203926"/>
                  <a:pt x="2836411" y="2203926"/>
                </a:cubicBezTo>
                <a:cubicBezTo>
                  <a:pt x="2571882" y="2203926"/>
                  <a:pt x="2357439" y="1989483"/>
                  <a:pt x="2357439" y="1724954"/>
                </a:cubicBezTo>
                <a:lnTo>
                  <a:pt x="2361820" y="1667056"/>
                </a:lnTo>
                <a:lnTo>
                  <a:pt x="0" y="1617678"/>
                </a:lnTo>
                <a:lnTo>
                  <a:pt x="2386054" y="1567794"/>
                </a:lnTo>
                <a:lnTo>
                  <a:pt x="2439240" y="1457156"/>
                </a:lnTo>
                <a:lnTo>
                  <a:pt x="2486235" y="1400198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3200" b="1"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911850" y="2627313"/>
            <a:ext cx="3340100" cy="1693862"/>
          </a:xfrm>
          <a:custGeom>
            <a:avLst/>
            <a:gdLst>
              <a:gd name="connsiteX0" fmla="*/ 1796187 w 3340858"/>
              <a:gd name="connsiteY0" fmla="*/ 0 h 1694407"/>
              <a:gd name="connsiteX1" fmla="*/ 2785850 w 3340858"/>
              <a:gd name="connsiteY1" fmla="*/ 207459 h 1694407"/>
              <a:gd name="connsiteX2" fmla="*/ 2828944 w 3340858"/>
              <a:gd name="connsiteY2" fmla="*/ 171903 h 1694407"/>
              <a:gd name="connsiteX3" fmla="*/ 3012521 w 3340858"/>
              <a:gd name="connsiteY3" fmla="*/ 115828 h 1694407"/>
              <a:gd name="connsiteX4" fmla="*/ 3340858 w 3340858"/>
              <a:gd name="connsiteY4" fmla="*/ 444165 h 1694407"/>
              <a:gd name="connsiteX5" fmla="*/ 3012521 w 3340858"/>
              <a:gd name="connsiteY5" fmla="*/ 772502 h 1694407"/>
              <a:gd name="connsiteX6" fmla="*/ 2946350 w 3340858"/>
              <a:gd name="connsiteY6" fmla="*/ 765832 h 1694407"/>
              <a:gd name="connsiteX7" fmla="*/ 2917106 w 3340858"/>
              <a:gd name="connsiteY7" fmla="*/ 756754 h 1694407"/>
              <a:gd name="connsiteX8" fmla="*/ 2641213 w 3340858"/>
              <a:gd name="connsiteY8" fmla="*/ 1694407 h 1694407"/>
              <a:gd name="connsiteX9" fmla="*/ 2833826 w 3340858"/>
              <a:gd name="connsiteY9" fmla="*/ 719077 h 1694407"/>
              <a:gd name="connsiteX10" fmla="*/ 2828945 w 3340858"/>
              <a:gd name="connsiteY10" fmla="*/ 716427 h 1694407"/>
              <a:gd name="connsiteX11" fmla="*/ 2780352 w 3340858"/>
              <a:gd name="connsiteY11" fmla="*/ 676335 h 1694407"/>
              <a:gd name="connsiteX12" fmla="*/ 2748537 w 3340858"/>
              <a:gd name="connsiteY12" fmla="*/ 637775 h 1694407"/>
              <a:gd name="connsiteX13" fmla="*/ 0 w 3340858"/>
              <a:gd name="connsiteY13" fmla="*/ 1533399 h 1694407"/>
              <a:gd name="connsiteX14" fmla="*/ 2704857 w 3340858"/>
              <a:gd name="connsiteY14" fmla="*/ 546564 h 1694407"/>
              <a:gd name="connsiteX15" fmla="*/ 2684184 w 3340858"/>
              <a:gd name="connsiteY15" fmla="*/ 444165 h 1694407"/>
              <a:gd name="connsiteX16" fmla="*/ 2709986 w 3340858"/>
              <a:gd name="connsiteY16" fmla="*/ 316361 h 1694407"/>
              <a:gd name="connsiteX17" fmla="*/ 2726676 w 3340858"/>
              <a:gd name="connsiteY17" fmla="*/ 285612 h 169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40858" h="1694407">
                <a:moveTo>
                  <a:pt x="1796187" y="0"/>
                </a:moveTo>
                <a:lnTo>
                  <a:pt x="2785850" y="207459"/>
                </a:lnTo>
                <a:lnTo>
                  <a:pt x="2828944" y="171903"/>
                </a:lnTo>
                <a:cubicBezTo>
                  <a:pt x="2881347" y="136500"/>
                  <a:pt x="2944520" y="115828"/>
                  <a:pt x="3012521" y="115828"/>
                </a:cubicBezTo>
                <a:cubicBezTo>
                  <a:pt x="3193857" y="115828"/>
                  <a:pt x="3340858" y="262829"/>
                  <a:pt x="3340858" y="444165"/>
                </a:cubicBezTo>
                <a:cubicBezTo>
                  <a:pt x="3340858" y="625501"/>
                  <a:pt x="3193857" y="772502"/>
                  <a:pt x="3012521" y="772502"/>
                </a:cubicBezTo>
                <a:cubicBezTo>
                  <a:pt x="2989854" y="772502"/>
                  <a:pt x="2967724" y="770205"/>
                  <a:pt x="2946350" y="765832"/>
                </a:cubicBezTo>
                <a:lnTo>
                  <a:pt x="2917106" y="756754"/>
                </a:lnTo>
                <a:lnTo>
                  <a:pt x="2641213" y="1694407"/>
                </a:lnTo>
                <a:lnTo>
                  <a:pt x="2833826" y="719077"/>
                </a:lnTo>
                <a:lnTo>
                  <a:pt x="2828945" y="716427"/>
                </a:lnTo>
                <a:cubicBezTo>
                  <a:pt x="2811477" y="704627"/>
                  <a:pt x="2795206" y="691189"/>
                  <a:pt x="2780352" y="676335"/>
                </a:cubicBezTo>
                <a:lnTo>
                  <a:pt x="2748537" y="637775"/>
                </a:lnTo>
                <a:lnTo>
                  <a:pt x="0" y="1533399"/>
                </a:lnTo>
                <a:lnTo>
                  <a:pt x="2704857" y="546564"/>
                </a:lnTo>
                <a:lnTo>
                  <a:pt x="2684184" y="444165"/>
                </a:lnTo>
                <a:cubicBezTo>
                  <a:pt x="2684184" y="398831"/>
                  <a:pt x="2693372" y="355643"/>
                  <a:pt x="2709986" y="316361"/>
                </a:cubicBezTo>
                <a:lnTo>
                  <a:pt x="2726676" y="285612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3200" b="1"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439988" y="3673475"/>
            <a:ext cx="3543300" cy="1900238"/>
          </a:xfrm>
          <a:custGeom>
            <a:avLst/>
            <a:gdLst>
              <a:gd name="connsiteX0" fmla="*/ 1914111 w 3543689"/>
              <a:gd name="connsiteY0" fmla="*/ 0 h 1900130"/>
              <a:gd name="connsiteX1" fmla="*/ 704887 w 3543689"/>
              <a:gd name="connsiteY1" fmla="*/ 1197932 h 1900130"/>
              <a:gd name="connsiteX2" fmla="*/ 732857 w 3543689"/>
              <a:gd name="connsiteY2" fmla="*/ 1223347 h 1900130"/>
              <a:gd name="connsiteX3" fmla="*/ 794809 w 3543689"/>
              <a:gd name="connsiteY3" fmla="*/ 1325458 h 1900130"/>
              <a:gd name="connsiteX4" fmla="*/ 800130 w 3543689"/>
              <a:gd name="connsiteY4" fmla="*/ 1351816 h 1900130"/>
              <a:gd name="connsiteX5" fmla="*/ 3543689 w 3543689"/>
              <a:gd name="connsiteY5" fmla="*/ 463064 h 1900130"/>
              <a:gd name="connsiteX6" fmla="*/ 820225 w 3543689"/>
              <a:gd name="connsiteY6" fmla="*/ 1451349 h 1900130"/>
              <a:gd name="connsiteX7" fmla="*/ 827316 w 3543689"/>
              <a:gd name="connsiteY7" fmla="*/ 1486472 h 1900130"/>
              <a:gd name="connsiteX8" fmla="*/ 818912 w 3543689"/>
              <a:gd name="connsiteY8" fmla="*/ 1569839 h 1900130"/>
              <a:gd name="connsiteX9" fmla="*/ 802917 w 3543689"/>
              <a:gd name="connsiteY9" fmla="*/ 1621367 h 1900130"/>
              <a:gd name="connsiteX10" fmla="*/ 2931738 w 3543689"/>
              <a:gd name="connsiteY10" fmla="*/ 1669479 h 1900130"/>
              <a:gd name="connsiteX11" fmla="*/ 755927 w 3543689"/>
              <a:gd name="connsiteY11" fmla="*/ 1718653 h 1900130"/>
              <a:gd name="connsiteX12" fmla="*/ 706159 w 3543689"/>
              <a:gd name="connsiteY12" fmla="*/ 1778973 h 1900130"/>
              <a:gd name="connsiteX13" fmla="*/ 413658 w 3543689"/>
              <a:gd name="connsiteY13" fmla="*/ 1900130 h 1900130"/>
              <a:gd name="connsiteX14" fmla="*/ 0 w 3543689"/>
              <a:gd name="connsiteY14" fmla="*/ 1486472 h 1900130"/>
              <a:gd name="connsiteX15" fmla="*/ 413658 w 3543689"/>
              <a:gd name="connsiteY15" fmla="*/ 1072814 h 1900130"/>
              <a:gd name="connsiteX16" fmla="*/ 592996 w 3543689"/>
              <a:gd name="connsiteY16" fmla="*/ 1113605 h 1900130"/>
              <a:gd name="connsiteX17" fmla="*/ 632853 w 3543689"/>
              <a:gd name="connsiteY17" fmla="*/ 1136514 h 190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43689" h="1900130">
                <a:moveTo>
                  <a:pt x="1914111" y="0"/>
                </a:moveTo>
                <a:lnTo>
                  <a:pt x="704887" y="1197932"/>
                </a:lnTo>
                <a:lnTo>
                  <a:pt x="732857" y="1223347"/>
                </a:lnTo>
                <a:cubicBezTo>
                  <a:pt x="758147" y="1253992"/>
                  <a:pt x="779110" y="1288341"/>
                  <a:pt x="794809" y="1325458"/>
                </a:cubicBezTo>
                <a:lnTo>
                  <a:pt x="800130" y="1351816"/>
                </a:lnTo>
                <a:lnTo>
                  <a:pt x="3543689" y="463064"/>
                </a:lnTo>
                <a:lnTo>
                  <a:pt x="820225" y="1451349"/>
                </a:lnTo>
                <a:lnTo>
                  <a:pt x="827316" y="1486472"/>
                </a:lnTo>
                <a:cubicBezTo>
                  <a:pt x="827316" y="1515029"/>
                  <a:pt x="824422" y="1542911"/>
                  <a:pt x="818912" y="1569839"/>
                </a:cubicBezTo>
                <a:lnTo>
                  <a:pt x="802917" y="1621367"/>
                </a:lnTo>
                <a:lnTo>
                  <a:pt x="2931738" y="1669479"/>
                </a:lnTo>
                <a:lnTo>
                  <a:pt x="755927" y="1718653"/>
                </a:lnTo>
                <a:lnTo>
                  <a:pt x="706159" y="1778973"/>
                </a:lnTo>
                <a:cubicBezTo>
                  <a:pt x="631301" y="1853830"/>
                  <a:pt x="527887" y="1900130"/>
                  <a:pt x="413658" y="1900130"/>
                </a:cubicBezTo>
                <a:cubicBezTo>
                  <a:pt x="185201" y="1900130"/>
                  <a:pt x="0" y="1714929"/>
                  <a:pt x="0" y="1486472"/>
                </a:cubicBezTo>
                <a:cubicBezTo>
                  <a:pt x="0" y="1258015"/>
                  <a:pt x="185201" y="1072814"/>
                  <a:pt x="413658" y="1072814"/>
                </a:cubicBezTo>
                <a:cubicBezTo>
                  <a:pt x="477912" y="1072814"/>
                  <a:pt x="538744" y="1087464"/>
                  <a:pt x="592996" y="1113605"/>
                </a:cubicBezTo>
                <a:lnTo>
                  <a:pt x="632853" y="1136514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3200" b="1"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8201" name="TextBox 13"/>
          <p:cNvSpPr txBox="1">
            <a:spLocks noChangeArrowheads="1"/>
          </p:cNvSpPr>
          <p:nvPr/>
        </p:nvSpPr>
        <p:spPr bwMode="auto">
          <a:xfrm>
            <a:off x="-165100" y="4794250"/>
            <a:ext cx="2338388" cy="19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s" altLang="en-US" sz="1300" b="1">
                <a:solidFill>
                  <a:srgbClr val="FFFFFF"/>
                </a:solidFill>
                <a:latin typeface="Arya"/>
                <a:ea typeface="Arya"/>
                <a:cs typeface="Montserrat" charset="0"/>
                <a:sym typeface="Arial" panose="020B0604020202020204" pitchFamily="34" charset="0"/>
              </a:rPr>
              <a:t>Palabra clave</a:t>
            </a:r>
            <a:endParaRPr lang="en-US" altLang="zh-CN" sz="1600" b="1">
              <a:solidFill>
                <a:srgbClr val="FFFFFF"/>
              </a:solidFill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8202" name="TextBox 13"/>
          <p:cNvSpPr txBox="1">
            <a:spLocks noChangeArrowheads="1"/>
          </p:cNvSpPr>
          <p:nvPr/>
        </p:nvSpPr>
        <p:spPr bwMode="auto">
          <a:xfrm>
            <a:off x="426085" y="5145405"/>
            <a:ext cx="1739265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s" altLang="en-US" sz="1200">
                <a:solidFill>
                  <a:srgbClr val="FFFFFF"/>
                </a:solidFill>
                <a:latin typeface="Arya"/>
                <a:ea typeface="Arya"/>
                <a:cs typeface="Montserrat" charset="0"/>
                <a:sym typeface="Arial" panose="020B0604020202020204" pitchFamily="34" charset="0"/>
              </a:rPr>
              <a:t>Aquí podrías describir</a:t>
            </a:r>
            <a:endParaRPr lang="en-US" altLang="zh-CN" sz="1200">
              <a:solidFill>
                <a:srgbClr val="FFFFFF"/>
              </a:solidFill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8203" name="TextBox 13"/>
          <p:cNvSpPr txBox="1">
            <a:spLocks noChangeArrowheads="1"/>
          </p:cNvSpPr>
          <p:nvPr/>
        </p:nvSpPr>
        <p:spPr bwMode="auto">
          <a:xfrm>
            <a:off x="2927350" y="1638300"/>
            <a:ext cx="2338388" cy="19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s" altLang="en-US" sz="1300" b="1">
                <a:solidFill>
                  <a:srgbClr val="FFFFFF"/>
                </a:solidFill>
                <a:latin typeface="Arya"/>
                <a:ea typeface="Arya"/>
                <a:cs typeface="Montserrat" charset="0"/>
                <a:sym typeface="Arial" panose="020B0604020202020204" pitchFamily="34" charset="0"/>
              </a:rPr>
              <a:t>Palabra clave</a:t>
            </a:r>
            <a:endParaRPr lang="en-US" altLang="zh-CN" sz="1600" b="1">
              <a:solidFill>
                <a:srgbClr val="FFFFFF"/>
              </a:solidFill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8204" name="TextBox 13"/>
          <p:cNvSpPr txBox="1">
            <a:spLocks noChangeArrowheads="1"/>
          </p:cNvSpPr>
          <p:nvPr/>
        </p:nvSpPr>
        <p:spPr bwMode="auto">
          <a:xfrm>
            <a:off x="3161030" y="1987550"/>
            <a:ext cx="212090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s" altLang="en-US" sz="1200">
                <a:solidFill>
                  <a:srgbClr val="FFFFFF"/>
                </a:solidFill>
                <a:latin typeface="Arya"/>
                <a:ea typeface="Arya"/>
                <a:cs typeface="Montserrat" charset="0"/>
                <a:sym typeface="Arial" panose="020B0604020202020204" pitchFamily="34" charset="0"/>
              </a:rPr>
              <a:t>Aquí podrías describir el</a:t>
            </a:r>
            <a:endParaRPr lang="en-US" altLang="zh-CN" sz="1200">
              <a:solidFill>
                <a:srgbClr val="FFFFFF"/>
              </a:solidFill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8205" name="TextBox 13"/>
          <p:cNvSpPr txBox="1">
            <a:spLocks noChangeArrowheads="1"/>
          </p:cNvSpPr>
          <p:nvPr/>
        </p:nvSpPr>
        <p:spPr bwMode="auto">
          <a:xfrm>
            <a:off x="9450388" y="2708275"/>
            <a:ext cx="2338387" cy="19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s" altLang="en-US" sz="1300" b="1">
                <a:solidFill>
                  <a:srgbClr val="FFFFFF"/>
                </a:solidFill>
                <a:latin typeface="Arya"/>
                <a:ea typeface="Arya"/>
                <a:cs typeface="Montserrat" charset="0"/>
                <a:sym typeface="Arial" panose="020B0604020202020204" pitchFamily="34" charset="0"/>
              </a:rPr>
              <a:t>Palabra clave</a:t>
            </a:r>
            <a:endParaRPr lang="en-US" altLang="zh-CN" sz="1600" b="1">
              <a:solidFill>
                <a:srgbClr val="FFFFFF"/>
              </a:solidFill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8206" name="TextBox 13"/>
          <p:cNvSpPr txBox="1">
            <a:spLocks noChangeArrowheads="1"/>
          </p:cNvSpPr>
          <p:nvPr/>
        </p:nvSpPr>
        <p:spPr bwMode="auto">
          <a:xfrm>
            <a:off x="9450705" y="3057525"/>
            <a:ext cx="2221865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s" altLang="en-US" sz="1200">
                <a:solidFill>
                  <a:srgbClr val="FFFFFF"/>
                </a:solidFill>
                <a:latin typeface="Arya"/>
                <a:ea typeface="Arya"/>
                <a:cs typeface="Montserrat" charset="0"/>
                <a:sym typeface="Arial" panose="020B0604020202020204" pitchFamily="34" charset="0"/>
              </a:rPr>
              <a:t>Aquí podrías describir el detalle</a:t>
            </a:r>
            <a:endParaRPr lang="en-US" altLang="zh-CN" sz="1200">
              <a:solidFill>
                <a:srgbClr val="FFFFFF"/>
              </a:solidFill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8207" name="TextBox 13"/>
          <p:cNvSpPr txBox="1">
            <a:spLocks noChangeArrowheads="1"/>
          </p:cNvSpPr>
          <p:nvPr/>
        </p:nvSpPr>
        <p:spPr bwMode="auto">
          <a:xfrm>
            <a:off x="8831263" y="5021263"/>
            <a:ext cx="2338387" cy="19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s" altLang="en-US" sz="1300" b="1">
                <a:solidFill>
                  <a:srgbClr val="FFFFFF"/>
                </a:solidFill>
                <a:latin typeface="Arya"/>
                <a:ea typeface="Arya"/>
                <a:cs typeface="Montserrat" charset="0"/>
                <a:sym typeface="Arial" panose="020B0604020202020204" pitchFamily="34" charset="0"/>
              </a:rPr>
              <a:t>Palabra clave</a:t>
            </a:r>
            <a:endParaRPr lang="en-US" altLang="zh-CN" sz="1600" b="1">
              <a:solidFill>
                <a:srgbClr val="FFFFFF"/>
              </a:solidFill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8208" name="TextBox 13"/>
          <p:cNvSpPr txBox="1">
            <a:spLocks noChangeArrowheads="1"/>
          </p:cNvSpPr>
          <p:nvPr/>
        </p:nvSpPr>
        <p:spPr bwMode="auto">
          <a:xfrm>
            <a:off x="8860155" y="5370830"/>
            <a:ext cx="2183765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rm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s" altLang="en-US" sz="1200">
                <a:solidFill>
                  <a:srgbClr val="FFFFFF"/>
                </a:solidFill>
                <a:latin typeface="Arya"/>
                <a:ea typeface="Arya"/>
                <a:cs typeface="Montserrat" charset="0"/>
                <a:sym typeface="Arial" panose="020B0604020202020204" pitchFamily="34" charset="0"/>
              </a:rPr>
              <a:t>Aquí podrías describir el detalle si lo necesitas.</a:t>
            </a:r>
            <a:endParaRPr lang="en-US" altLang="zh-CN" sz="1200">
              <a:solidFill>
                <a:srgbClr val="FFFFFF"/>
              </a:solidFill>
              <a:latin typeface="Montserrat"/>
              <a:ea typeface="Montserrat"/>
              <a:cs typeface="Montserrat" panose="00000500000000000000" charset="0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1825" y="574675"/>
            <a:ext cx="7527925" cy="82296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s" altLang="en-US" sz="4800">
                <a:solidFill>
                  <a:schemeClr val="bg1"/>
                </a:solidFill>
                <a:latin typeface="Arya"/>
                <a:ea typeface="Arya"/>
                <a:cs typeface="+mn-ea"/>
                <a:sym typeface="Arial" panose="020B0604020202020204" pitchFamily="34" charset="0"/>
              </a:rPr>
              <a:t>Introducir el título</a:t>
            </a:r>
            <a:endParaRPr lang="zh-CN" altLang="en-US" sz="4800">
              <a:solidFill>
                <a:schemeClr val="bg1"/>
              </a:solidFill>
              <a:latin typeface="Montserrat"/>
              <a:ea typeface="Montserrat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3">
            <a:extLst>
              <a:ext uri="{FF2B5EF4-FFF2-40B4-BE49-F238E27FC236}">
                <a16:creationId xmlns:a16="http://schemas.microsoft.com/office/drawing/2014/main" id="{0893E985-2A2B-363B-6D9E-87897F4F1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48163D-8B08-0DD1-A42E-273A15813D9D}"/>
              </a:ext>
            </a:extLst>
          </p:cNvPr>
          <p:cNvSpPr txBox="1"/>
          <p:nvPr/>
        </p:nvSpPr>
        <p:spPr>
          <a:xfrm>
            <a:off x="198430" y="709835"/>
            <a:ext cx="9802026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TFTP Mini-Server FSM</a:t>
            </a:r>
          </a:p>
          <a:p>
            <a:pPr algn="ctr"/>
            <a:endParaRPr lang="es-CO" sz="4000" b="1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es-CO" sz="3300" dirty="0">
                <a:solidFill>
                  <a:schemeClr val="bg1"/>
                </a:solidFill>
                <a:latin typeface="Arya"/>
              </a:rPr>
              <a:t>TX-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only</a:t>
            </a:r>
            <a:endParaRPr lang="es-CO" sz="3300" dirty="0">
              <a:solidFill>
                <a:schemeClr val="bg1"/>
              </a:solidFill>
              <a:latin typeface="Arya"/>
            </a:endParaRPr>
          </a:p>
          <a:p>
            <a:endParaRPr lang="es-CO" sz="3300" dirty="0">
              <a:solidFill>
                <a:schemeClr val="bg1"/>
              </a:solidFill>
              <a:latin typeface="Arya"/>
            </a:endParaRPr>
          </a:p>
          <a:p>
            <a:pPr marL="457200" indent="-457200">
              <a:buFontTx/>
              <a:buChar char="-"/>
            </a:pPr>
            <a:r>
              <a:rPr lang="es-CO" sz="3300" dirty="0" err="1">
                <a:solidFill>
                  <a:schemeClr val="bg1"/>
                </a:solidFill>
                <a:latin typeface="Arya"/>
              </a:rPr>
              <a:t>Generates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DATA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frames</a:t>
            </a:r>
            <a:endParaRPr lang="es-CO" sz="3300" dirty="0">
              <a:solidFill>
                <a:schemeClr val="bg1"/>
              </a:solidFill>
              <a:latin typeface="Arya"/>
            </a:endParaRPr>
          </a:p>
          <a:p>
            <a:endParaRPr lang="es-CO" sz="3300" dirty="0">
              <a:solidFill>
                <a:schemeClr val="bg1"/>
              </a:solidFill>
              <a:latin typeface="Arya"/>
            </a:endParaRPr>
          </a:p>
          <a:p>
            <a:pPr marL="457200" indent="-457200">
              <a:buFontTx/>
              <a:buChar char="-"/>
            </a:pPr>
            <a:r>
              <a:rPr lang="es-CO" sz="3300" dirty="0" err="1">
                <a:solidFill>
                  <a:schemeClr val="bg1"/>
                </a:solidFill>
                <a:latin typeface="Arya"/>
              </a:rPr>
              <a:t>Increments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block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number</a:t>
            </a:r>
            <a:endParaRPr lang="es-CO" sz="3300" dirty="0">
              <a:solidFill>
                <a:schemeClr val="bg1"/>
              </a:solidFill>
              <a:latin typeface="Arya"/>
            </a:endParaRPr>
          </a:p>
          <a:p>
            <a:endParaRPr lang="es-CO" sz="3300" dirty="0">
              <a:solidFill>
                <a:schemeClr val="bg1"/>
              </a:solidFill>
              <a:latin typeface="Arya"/>
            </a:endParaRPr>
          </a:p>
          <a:p>
            <a:r>
              <a:rPr lang="es-CO" sz="3300" dirty="0">
                <a:solidFill>
                  <a:schemeClr val="bg1"/>
                </a:solidFill>
                <a:latin typeface="Arya"/>
              </a:rPr>
              <a:t>-  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Header-only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frames</a:t>
            </a:r>
            <a:r>
              <a:rPr lang="es-CO" sz="3300" dirty="0">
                <a:solidFill>
                  <a:schemeClr val="bg1"/>
                </a:solidFill>
                <a:latin typeface="Arya"/>
              </a:rPr>
              <a:t> (no </a:t>
            </a:r>
            <a:r>
              <a:rPr lang="es-CO" sz="3300" dirty="0" err="1">
                <a:solidFill>
                  <a:schemeClr val="bg1"/>
                </a:solidFill>
                <a:latin typeface="Arya"/>
              </a:rPr>
              <a:t>payload</a:t>
            </a:r>
            <a:r>
              <a:rPr lang="es-CO" sz="33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8" name="Imagen 7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54C4506A-8E2D-1ECF-1C74-FBEF83D87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23" y="2708275"/>
            <a:ext cx="6076194" cy="1807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6958">
        <p:fade/>
      </p:transition>
    </mc:Choice>
    <mc:Fallback xmlns="">
      <p:transition spd="slow" advTm="369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97877" y="562707"/>
            <a:ext cx="9908931" cy="543364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s-CO" altLang="zh-CN" sz="4000" b="1" dirty="0">
                <a:solidFill>
                  <a:schemeClr val="bg1"/>
                </a:solidFill>
                <a:latin typeface="Arial Black" panose="020B0A04020102020204" pitchFamily="34" charset="0"/>
                <a:cs typeface="+mn-ea"/>
                <a:sym typeface="Arial" panose="020B0604020202020204" pitchFamily="34" charset="0"/>
              </a:rPr>
              <a:t>Network Accelerator FSM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Parses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Ethernet → IPv4 → UDP → TFTP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Detects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opcode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+ block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number</a:t>
            </a:r>
            <a:endParaRPr lang="es-CO" altLang="zh-CN" sz="33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Counts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DATA, ACK, UDP, IPv4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Monitoring</a:t>
            </a:r>
            <a:r>
              <a:rPr lang="es-CO" altLang="zh-CN" sz="3300" dirty="0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 </a:t>
            </a:r>
            <a:r>
              <a:rPr lang="es-CO" altLang="zh-CN" sz="3300" dirty="0" err="1">
                <a:solidFill>
                  <a:schemeClr val="bg1"/>
                </a:solidFill>
                <a:latin typeface="Arya"/>
                <a:cs typeface="+mn-ea"/>
                <a:sym typeface="Arial" panose="020B0604020202020204" pitchFamily="34" charset="0"/>
              </a:rPr>
              <a:t>only</a:t>
            </a:r>
            <a:endParaRPr lang="es-CO" altLang="zh-CN" sz="3300" dirty="0">
              <a:solidFill>
                <a:schemeClr val="bg1"/>
              </a:solidFill>
              <a:latin typeface="Ary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3300" dirty="0">
              <a:solidFill>
                <a:schemeClr val="bg1"/>
              </a:solidFill>
              <a:latin typeface="Arya"/>
              <a:ea typeface="Montserrat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7197A5EA-9B45-DD2E-2946-ADAA5F0D4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67" y="4067869"/>
            <a:ext cx="7300686" cy="1928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2181">
        <p:fade/>
      </p:transition>
    </mc:Choice>
    <mc:Fallback xmlns="">
      <p:transition spd="slow" advTm="32181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PRESENTATION_TITLE" val="未来黑科技商务产品发布动态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3.8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6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heme/theme1.xml><?xml version="1.0" encoding="utf-8"?>
<a:theme xmlns:a="http://schemas.openxmlformats.org/drawingml/2006/main" name="Office 主题​​">
  <a:themeElements>
    <a:clrScheme name="自定义 1364">
      <a:dk1>
        <a:sysClr val="windowText" lastClr="000000"/>
      </a:dk1>
      <a:lt1>
        <a:sysClr val="window" lastClr="FFFFFF"/>
      </a:lt1>
      <a:dk2>
        <a:srgbClr val="00B0F0"/>
      </a:dk2>
      <a:lt2>
        <a:srgbClr val="E7E6E6"/>
      </a:lt2>
      <a:accent1>
        <a:srgbClr val="4472C4"/>
      </a:accent1>
      <a:accent2>
        <a:srgbClr val="ED7D31"/>
      </a:accent2>
      <a:accent3>
        <a:srgbClr val="FF9900"/>
      </a:accent3>
      <a:accent4>
        <a:srgbClr val="FF9900"/>
      </a:accent4>
      <a:accent5>
        <a:srgbClr val="FF9900"/>
      </a:accent5>
      <a:accent6>
        <a:srgbClr val="FFD965"/>
      </a:accent6>
      <a:hlink>
        <a:srgbClr val="833C0B"/>
      </a:hlink>
      <a:folHlink>
        <a:srgbClr val="954F72"/>
      </a:folHlink>
    </a:clrScheme>
    <a:fontScheme name="Temp">
      <a:majorFont>
        <a:latin typeface="Montserrat"/>
        <a:ea typeface="Montserrat"/>
        <a:cs typeface="Arial"/>
      </a:majorFont>
      <a:minorFont>
        <a:latin typeface="Montserrat"/>
        <a:ea typeface="Montserrat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Montserra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ontserrat"/>
        <a:ea typeface="Montserrat"/>
        <a:cs typeface="Arial"/>
        <a:font script="Jpan" typeface="ＭＳ Ｐゴシック"/>
        <a:font script="Hang" typeface="맑은 고딕"/>
        <a:font script="Hans" typeface="Montserrat"/>
        <a:font script="Hant" typeface="新細明體"/>
        <a:font script="Arab" typeface="Montserrat"/>
        <a:font script="Hebr" typeface="Montserra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ontserra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Montserra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ontserrat"/>
        <a:ea typeface="Montserrat"/>
        <a:cs typeface="Arial"/>
        <a:font script="Jpan" typeface="ＭＳ Ｐゴシック"/>
        <a:font script="Hang" typeface="맑은 고딕"/>
        <a:font script="Hans" typeface="Montserrat"/>
        <a:font script="Hant" typeface="新細明體"/>
        <a:font script="Arab" typeface="Montserrat"/>
        <a:font script="Hebr" typeface="Montserra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ontserra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1883</Words>
  <Application>Microsoft Office PowerPoint</Application>
  <PresentationFormat>Bredbild</PresentationFormat>
  <Paragraphs>199</Paragraphs>
  <Slides>15</Slides>
  <Notes>15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Arya</vt:lpstr>
      <vt:lpstr>Montserrat</vt:lpstr>
      <vt:lpstr>Office 主题​​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未来黑科技商务产品发布动态PPT模板</dc:title>
  <dc:creator>hxj</dc:creator>
  <cp:lastModifiedBy>Freddy Avaria</cp:lastModifiedBy>
  <cp:revision>68</cp:revision>
  <dcterms:created xsi:type="dcterms:W3CDTF">2017-07-31T07:26:00Z</dcterms:created>
  <dcterms:modified xsi:type="dcterms:W3CDTF">2025-11-29T17:50:49Z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BFD43EDBED6440A8BF2B7FC591EFA431</vt:lpwstr>
  </property>
  <property fmtid="{D5CDD505-2E9C-101B-9397-08002B2CF9AE}" pid="3" name="KSOProductBuildVer">
    <vt:lpwstr>2052-11.1.0.10495</vt:lpwstr>
  </property>
</Properties>
</file>